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0"/>
  </p:notesMasterIdLst>
  <p:sldIdLst>
    <p:sldId id="256" r:id="rId5"/>
    <p:sldId id="258" r:id="rId6"/>
    <p:sldId id="284" r:id="rId7"/>
    <p:sldId id="257" r:id="rId8"/>
    <p:sldId id="272" r:id="rId9"/>
    <p:sldId id="285" r:id="rId10"/>
    <p:sldId id="273" r:id="rId11"/>
    <p:sldId id="277" r:id="rId12"/>
    <p:sldId id="286" r:id="rId13"/>
    <p:sldId id="292" r:id="rId14"/>
    <p:sldId id="283" r:id="rId15"/>
    <p:sldId id="274" r:id="rId16"/>
    <p:sldId id="271" r:id="rId17"/>
    <p:sldId id="291" r:id="rId18"/>
    <p:sldId id="29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lies Blaauw" initials="MB" lastIdx="1" clrIdx="0">
    <p:extLst>
      <p:ext uri="{19B8F6BF-5375-455C-9EA6-DF929625EA0E}">
        <p15:presenceInfo xmlns:p15="http://schemas.microsoft.com/office/powerpoint/2012/main" userId="S::mil.blaauw@noorderpoort.nl::c9c2ae09-2ada-43d1-bdd9-bbf7d3f2e3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BEF784-DA91-14BE-DDE4-599D4B172B7B}" v="6" dt="2022-06-07T11:49:32.296"/>
    <p1510:client id="{6FC80BF3-9ED4-4512-A3D7-09FC07D95C7C}" v="161" dt="2022-05-17T11:16:10.4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lies Blaauw" userId="c9c2ae09-2ada-43d1-bdd9-bbf7d3f2e3b9" providerId="ADAL" clId="{5AF36B09-2533-46FC-B10B-C24F467015A1}"/>
    <pc:docChg chg="modSld">
      <pc:chgData name="Marlies Blaauw" userId="c9c2ae09-2ada-43d1-bdd9-bbf7d3f2e3b9" providerId="ADAL" clId="{5AF36B09-2533-46FC-B10B-C24F467015A1}" dt="2022-02-03T12:50:12.908" v="19" actId="12"/>
      <pc:docMkLst>
        <pc:docMk/>
      </pc:docMkLst>
      <pc:sldChg chg="modSp mod modAnim">
        <pc:chgData name="Marlies Blaauw" userId="c9c2ae09-2ada-43d1-bdd9-bbf7d3f2e3b9" providerId="ADAL" clId="{5AF36B09-2533-46FC-B10B-C24F467015A1}" dt="2022-02-03T12:50:12.908" v="19" actId="12"/>
        <pc:sldMkLst>
          <pc:docMk/>
          <pc:sldMk cId="54305062" sldId="273"/>
        </pc:sldMkLst>
        <pc:spChg chg="mod">
          <ac:chgData name="Marlies Blaauw" userId="c9c2ae09-2ada-43d1-bdd9-bbf7d3f2e3b9" providerId="ADAL" clId="{5AF36B09-2533-46FC-B10B-C24F467015A1}" dt="2022-02-03T12:50:12.908" v="19" actId="12"/>
          <ac:spMkLst>
            <pc:docMk/>
            <pc:sldMk cId="54305062" sldId="273"/>
            <ac:spMk id="3" creationId="{151DB9B1-D674-4D62-9397-EF92FBB760EB}"/>
          </ac:spMkLst>
        </pc:spChg>
      </pc:sldChg>
    </pc:docChg>
  </pc:docChgLst>
  <pc:docChgLst>
    <pc:chgData name="Wietse Fopma" userId="S::w.fopma@noorderpoort.nl::0a769943-bc47-4320-8416-2ae1a335b242" providerId="AD" clId="Web-{1323E95D-90A2-BE26-9F00-BC3D5414D9B5}"/>
    <pc:docChg chg="modSld sldOrd">
      <pc:chgData name="Wietse Fopma" userId="S::w.fopma@noorderpoort.nl::0a769943-bc47-4320-8416-2ae1a335b242" providerId="AD" clId="Web-{1323E95D-90A2-BE26-9F00-BC3D5414D9B5}" dt="2021-09-28T09:10:17.416" v="9" actId="20577"/>
      <pc:docMkLst>
        <pc:docMk/>
      </pc:docMkLst>
      <pc:sldChg chg="modSp ord">
        <pc:chgData name="Wietse Fopma" userId="S::w.fopma@noorderpoort.nl::0a769943-bc47-4320-8416-2ae1a335b242" providerId="AD" clId="Web-{1323E95D-90A2-BE26-9F00-BC3D5414D9B5}" dt="2021-09-28T09:10:17.416" v="9" actId="20577"/>
        <pc:sldMkLst>
          <pc:docMk/>
          <pc:sldMk cId="3161898967" sldId="258"/>
        </pc:sldMkLst>
        <pc:spChg chg="mod">
          <ac:chgData name="Wietse Fopma" userId="S::w.fopma@noorderpoort.nl::0a769943-bc47-4320-8416-2ae1a335b242" providerId="AD" clId="Web-{1323E95D-90A2-BE26-9F00-BC3D5414D9B5}" dt="2021-09-28T09:10:17.416" v="9" actId="20577"/>
          <ac:spMkLst>
            <pc:docMk/>
            <pc:sldMk cId="3161898967" sldId="258"/>
            <ac:spMk id="2" creationId="{49F1E2FB-25D7-46AC-82F2-A2CE21C7F716}"/>
          </ac:spMkLst>
        </pc:spChg>
      </pc:sldChg>
    </pc:docChg>
  </pc:docChgLst>
  <pc:docChgLst>
    <pc:chgData name="Marlies Blaauw" userId="S::mil.blaauw@noorderpoort.nl::c9c2ae09-2ada-43d1-bdd9-bbf7d3f2e3b9" providerId="AD" clId="Web-{D83E681E-5963-5F78-CBA0-0579EC5B4F6C}"/>
    <pc:docChg chg="delSld modSld">
      <pc:chgData name="Marlies Blaauw" userId="S::mil.blaauw@noorderpoort.nl::c9c2ae09-2ada-43d1-bdd9-bbf7d3f2e3b9" providerId="AD" clId="Web-{D83E681E-5963-5F78-CBA0-0579EC5B4F6C}" dt="2020-10-06T06:14:45.388" v="47"/>
      <pc:docMkLst>
        <pc:docMk/>
      </pc:docMkLst>
      <pc:sldChg chg="addSp delSp modSp delAnim">
        <pc:chgData name="Marlies Blaauw" userId="S::mil.blaauw@noorderpoort.nl::c9c2ae09-2ada-43d1-bdd9-bbf7d3f2e3b9" providerId="AD" clId="Web-{D83E681E-5963-5F78-CBA0-0579EC5B4F6C}" dt="2020-10-06T06:10:18.398" v="26"/>
        <pc:sldMkLst>
          <pc:docMk/>
          <pc:sldMk cId="2553535975" sldId="262"/>
        </pc:sldMkLst>
        <pc:spChg chg="mod">
          <ac:chgData name="Marlies Blaauw" userId="S::mil.blaauw@noorderpoort.nl::c9c2ae09-2ada-43d1-bdd9-bbf7d3f2e3b9" providerId="AD" clId="Web-{D83E681E-5963-5F78-CBA0-0579EC5B4F6C}" dt="2020-10-06T06:10:15.992" v="22" actId="20577"/>
          <ac:spMkLst>
            <pc:docMk/>
            <pc:sldMk cId="2553535975" sldId="262"/>
            <ac:spMk id="2" creationId="{5D4CE517-FE22-43E6-BC6C-9160957D0E86}"/>
          </ac:spMkLst>
        </pc:spChg>
        <pc:spChg chg="add mod">
          <ac:chgData name="Marlies Blaauw" userId="S::mil.blaauw@noorderpoort.nl::c9c2ae09-2ada-43d1-bdd9-bbf7d3f2e3b9" providerId="AD" clId="Web-{D83E681E-5963-5F78-CBA0-0579EC5B4F6C}" dt="2020-10-06T06:10:18.398" v="26"/>
          <ac:spMkLst>
            <pc:docMk/>
            <pc:sldMk cId="2553535975" sldId="262"/>
            <ac:spMk id="6" creationId="{5D0097D4-2D6A-44EF-AFE7-2AD768DA818A}"/>
          </ac:spMkLst>
        </pc:spChg>
        <pc:picChg chg="del mod">
          <ac:chgData name="Marlies Blaauw" userId="S::mil.blaauw@noorderpoort.nl::c9c2ae09-2ada-43d1-bdd9-bbf7d3f2e3b9" providerId="AD" clId="Web-{D83E681E-5963-5F78-CBA0-0579EC5B4F6C}" dt="2020-10-06T06:10:18.398" v="26"/>
          <ac:picMkLst>
            <pc:docMk/>
            <pc:sldMk cId="2553535975" sldId="262"/>
            <ac:picMk id="4" creationId="{21E0C942-F5D7-4676-9528-BD3DF0785AD4}"/>
          </ac:picMkLst>
        </pc:picChg>
      </pc:sldChg>
      <pc:sldChg chg="addSp delSp modSp">
        <pc:chgData name="Marlies Blaauw" userId="S::mil.blaauw@noorderpoort.nl::c9c2ae09-2ada-43d1-bdd9-bbf7d3f2e3b9" providerId="AD" clId="Web-{D83E681E-5963-5F78-CBA0-0579EC5B4F6C}" dt="2020-10-06T06:14:45.388" v="47"/>
        <pc:sldMkLst>
          <pc:docMk/>
          <pc:sldMk cId="3470929745" sldId="263"/>
        </pc:sldMkLst>
        <pc:spChg chg="mod">
          <ac:chgData name="Marlies Blaauw" userId="S::mil.blaauw@noorderpoort.nl::c9c2ae09-2ada-43d1-bdd9-bbf7d3f2e3b9" providerId="AD" clId="Web-{D83E681E-5963-5F78-CBA0-0579EC5B4F6C}" dt="2020-10-06T06:14:44.810" v="44" actId="20577"/>
          <ac:spMkLst>
            <pc:docMk/>
            <pc:sldMk cId="3470929745" sldId="263"/>
            <ac:spMk id="2" creationId="{45D98606-2AA7-41FB-83F8-58560CF4F2D4}"/>
          </ac:spMkLst>
        </pc:spChg>
        <pc:spChg chg="add mod">
          <ac:chgData name="Marlies Blaauw" userId="S::mil.blaauw@noorderpoort.nl::c9c2ae09-2ada-43d1-bdd9-bbf7d3f2e3b9" providerId="AD" clId="Web-{D83E681E-5963-5F78-CBA0-0579EC5B4F6C}" dt="2020-10-06T06:14:45.388" v="47"/>
          <ac:spMkLst>
            <pc:docMk/>
            <pc:sldMk cId="3470929745" sldId="263"/>
            <ac:spMk id="5" creationId="{40FCAE46-A017-4D11-A598-93C5D37ABFBF}"/>
          </ac:spMkLst>
        </pc:spChg>
        <pc:picChg chg="del">
          <ac:chgData name="Marlies Blaauw" userId="S::mil.blaauw@noorderpoort.nl::c9c2ae09-2ada-43d1-bdd9-bbf7d3f2e3b9" providerId="AD" clId="Web-{D83E681E-5963-5F78-CBA0-0579EC5B4F6C}" dt="2020-10-06T06:14:45.388" v="47"/>
          <ac:picMkLst>
            <pc:docMk/>
            <pc:sldMk cId="3470929745" sldId="263"/>
            <ac:picMk id="4" creationId="{8CFB1798-09FA-414F-A3C5-1271179F7017}"/>
          </ac:picMkLst>
        </pc:picChg>
      </pc:sldChg>
      <pc:sldChg chg="del">
        <pc:chgData name="Marlies Blaauw" userId="S::mil.blaauw@noorderpoort.nl::c9c2ae09-2ada-43d1-bdd9-bbf7d3f2e3b9" providerId="AD" clId="Web-{D83E681E-5963-5F78-CBA0-0579EC5B4F6C}" dt="2020-10-06T06:10:23.086" v="28"/>
        <pc:sldMkLst>
          <pc:docMk/>
          <pc:sldMk cId="4062579158" sldId="265"/>
        </pc:sldMkLst>
      </pc:sldChg>
      <pc:sldChg chg="modSp">
        <pc:chgData name="Marlies Blaauw" userId="S::mil.blaauw@noorderpoort.nl::c9c2ae09-2ada-43d1-bdd9-bbf7d3f2e3b9" providerId="AD" clId="Web-{D83E681E-5963-5F78-CBA0-0579EC5B4F6C}" dt="2020-10-06T06:10:30.961" v="33" actId="20577"/>
        <pc:sldMkLst>
          <pc:docMk/>
          <pc:sldMk cId="3692289721" sldId="267"/>
        </pc:sldMkLst>
        <pc:spChg chg="mod">
          <ac:chgData name="Marlies Blaauw" userId="S::mil.blaauw@noorderpoort.nl::c9c2ae09-2ada-43d1-bdd9-bbf7d3f2e3b9" providerId="AD" clId="Web-{D83E681E-5963-5F78-CBA0-0579EC5B4F6C}" dt="2020-10-06T06:10:29.070" v="30" actId="20577"/>
          <ac:spMkLst>
            <pc:docMk/>
            <pc:sldMk cId="3692289721" sldId="267"/>
            <ac:spMk id="2" creationId="{4BBED587-9B51-44FE-B5B8-71A815C9B165}"/>
          </ac:spMkLst>
        </pc:spChg>
        <pc:spChg chg="mod">
          <ac:chgData name="Marlies Blaauw" userId="S::mil.blaauw@noorderpoort.nl::c9c2ae09-2ada-43d1-bdd9-bbf7d3f2e3b9" providerId="AD" clId="Web-{D83E681E-5963-5F78-CBA0-0579EC5B4F6C}" dt="2020-10-06T06:10:30.961" v="33" actId="20577"/>
          <ac:spMkLst>
            <pc:docMk/>
            <pc:sldMk cId="3692289721" sldId="267"/>
            <ac:spMk id="3" creationId="{C640D5B2-0086-47DB-83BF-4046DA50684D}"/>
          </ac:spMkLst>
        </pc:spChg>
      </pc:sldChg>
      <pc:sldChg chg="del">
        <pc:chgData name="Marlies Blaauw" userId="S::mil.blaauw@noorderpoort.nl::c9c2ae09-2ada-43d1-bdd9-bbf7d3f2e3b9" providerId="AD" clId="Web-{D83E681E-5963-5F78-CBA0-0579EC5B4F6C}" dt="2020-10-06T06:10:25.179" v="29"/>
        <pc:sldMkLst>
          <pc:docMk/>
          <pc:sldMk cId="3475294196" sldId="268"/>
        </pc:sldMkLst>
      </pc:sldChg>
      <pc:sldChg chg="del">
        <pc:chgData name="Marlies Blaauw" userId="S::mil.blaauw@noorderpoort.nl::c9c2ae09-2ada-43d1-bdd9-bbf7d3f2e3b9" providerId="AD" clId="Web-{D83E681E-5963-5F78-CBA0-0579EC5B4F6C}" dt="2020-10-06T06:10:21.851" v="27"/>
        <pc:sldMkLst>
          <pc:docMk/>
          <pc:sldMk cId="4064327752" sldId="270"/>
        </pc:sldMkLst>
      </pc:sldChg>
      <pc:sldChg chg="modSp">
        <pc:chgData name="Marlies Blaauw" userId="S::mil.blaauw@noorderpoort.nl::c9c2ae09-2ada-43d1-bdd9-bbf7d3f2e3b9" providerId="AD" clId="Web-{D83E681E-5963-5F78-CBA0-0579EC5B4F6C}" dt="2020-10-06T06:10:36.414" v="39" actId="20577"/>
        <pc:sldMkLst>
          <pc:docMk/>
          <pc:sldMk cId="2698645056" sldId="271"/>
        </pc:sldMkLst>
        <pc:spChg chg="mod">
          <ac:chgData name="Marlies Blaauw" userId="S::mil.blaauw@noorderpoort.nl::c9c2ae09-2ada-43d1-bdd9-bbf7d3f2e3b9" providerId="AD" clId="Web-{D83E681E-5963-5F78-CBA0-0579EC5B4F6C}" dt="2020-10-06T06:10:34.711" v="36" actId="20577"/>
          <ac:spMkLst>
            <pc:docMk/>
            <pc:sldMk cId="2698645056" sldId="271"/>
            <ac:spMk id="2" creationId="{92714749-246C-483D-A3B1-3201AA4017D6}"/>
          </ac:spMkLst>
        </pc:spChg>
        <pc:spChg chg="mod">
          <ac:chgData name="Marlies Blaauw" userId="S::mil.blaauw@noorderpoort.nl::c9c2ae09-2ada-43d1-bdd9-bbf7d3f2e3b9" providerId="AD" clId="Web-{D83E681E-5963-5F78-CBA0-0579EC5B4F6C}" dt="2020-10-06T06:10:36.414" v="39" actId="20577"/>
          <ac:spMkLst>
            <pc:docMk/>
            <pc:sldMk cId="2698645056" sldId="271"/>
            <ac:spMk id="3" creationId="{D5FAFA1F-9007-4D5A-BF65-2406D4C94524}"/>
          </ac:spMkLst>
        </pc:spChg>
      </pc:sldChg>
      <pc:sldChg chg="modSp">
        <pc:chgData name="Marlies Blaauw" userId="S::mil.blaauw@noorderpoort.nl::c9c2ae09-2ada-43d1-bdd9-bbf7d3f2e3b9" providerId="AD" clId="Web-{D83E681E-5963-5F78-CBA0-0579EC5B4F6C}" dt="2020-10-06T06:09:58.913" v="3" actId="20577"/>
        <pc:sldMkLst>
          <pc:docMk/>
          <pc:sldMk cId="54305062" sldId="273"/>
        </pc:sldMkLst>
        <pc:spChg chg="mod">
          <ac:chgData name="Marlies Blaauw" userId="S::mil.blaauw@noorderpoort.nl::c9c2ae09-2ada-43d1-bdd9-bbf7d3f2e3b9" providerId="AD" clId="Web-{D83E681E-5963-5F78-CBA0-0579EC5B4F6C}" dt="2020-10-06T06:09:56.132" v="0" actId="20577"/>
          <ac:spMkLst>
            <pc:docMk/>
            <pc:sldMk cId="54305062" sldId="273"/>
            <ac:spMk id="2" creationId="{3E42D8A5-DCB0-4EFF-8DF9-4349D7F00165}"/>
          </ac:spMkLst>
        </pc:spChg>
        <pc:spChg chg="mod">
          <ac:chgData name="Marlies Blaauw" userId="S::mil.blaauw@noorderpoort.nl::c9c2ae09-2ada-43d1-bdd9-bbf7d3f2e3b9" providerId="AD" clId="Web-{D83E681E-5963-5F78-CBA0-0579EC5B4F6C}" dt="2020-10-06T06:09:58.913" v="3" actId="20577"/>
          <ac:spMkLst>
            <pc:docMk/>
            <pc:sldMk cId="54305062" sldId="273"/>
            <ac:spMk id="3" creationId="{151DB9B1-D674-4D62-9397-EF92FBB760EB}"/>
          </ac:spMkLst>
        </pc:spChg>
      </pc:sldChg>
      <pc:sldChg chg="modSp">
        <pc:chgData name="Marlies Blaauw" userId="S::mil.blaauw@noorderpoort.nl::c9c2ae09-2ada-43d1-bdd9-bbf7d3f2e3b9" providerId="AD" clId="Web-{D83E681E-5963-5F78-CBA0-0579EC5B4F6C}" dt="2020-10-06T06:10:06.570" v="11" actId="20577"/>
        <pc:sldMkLst>
          <pc:docMk/>
          <pc:sldMk cId="1299851733" sldId="274"/>
        </pc:sldMkLst>
        <pc:spChg chg="mod">
          <ac:chgData name="Marlies Blaauw" userId="S::mil.blaauw@noorderpoort.nl::c9c2ae09-2ada-43d1-bdd9-bbf7d3f2e3b9" providerId="AD" clId="Web-{D83E681E-5963-5F78-CBA0-0579EC5B4F6C}" dt="2020-10-06T06:10:06.570" v="11" actId="20577"/>
          <ac:spMkLst>
            <pc:docMk/>
            <pc:sldMk cId="1299851733" sldId="274"/>
            <ac:spMk id="2" creationId="{A459F3F1-CED6-4EEE-8209-7480ECB568C5}"/>
          </ac:spMkLst>
        </pc:spChg>
      </pc:sldChg>
      <pc:sldChg chg="modSp">
        <pc:chgData name="Marlies Blaauw" userId="S::mil.blaauw@noorderpoort.nl::c9c2ae09-2ada-43d1-bdd9-bbf7d3f2e3b9" providerId="AD" clId="Web-{D83E681E-5963-5F78-CBA0-0579EC5B4F6C}" dt="2020-10-06T06:10:12.070" v="17" actId="20577"/>
        <pc:sldMkLst>
          <pc:docMk/>
          <pc:sldMk cId="13047826" sldId="275"/>
        </pc:sldMkLst>
        <pc:spChg chg="mod">
          <ac:chgData name="Marlies Blaauw" userId="S::mil.blaauw@noorderpoort.nl::c9c2ae09-2ada-43d1-bdd9-bbf7d3f2e3b9" providerId="AD" clId="Web-{D83E681E-5963-5F78-CBA0-0579EC5B4F6C}" dt="2020-10-06T06:10:12.070" v="17" actId="20577"/>
          <ac:spMkLst>
            <pc:docMk/>
            <pc:sldMk cId="13047826" sldId="275"/>
            <ac:spMk id="2" creationId="{D0039653-27FD-42C4-846D-A8060B8B9C15}"/>
          </ac:spMkLst>
        </pc:spChg>
      </pc:sldChg>
      <pc:sldChg chg="modSp">
        <pc:chgData name="Marlies Blaauw" userId="S::mil.blaauw@noorderpoort.nl::c9c2ae09-2ada-43d1-bdd9-bbf7d3f2e3b9" providerId="AD" clId="Web-{D83E681E-5963-5F78-CBA0-0579EC5B4F6C}" dt="2020-10-06T06:10:09.664" v="14" actId="20577"/>
        <pc:sldMkLst>
          <pc:docMk/>
          <pc:sldMk cId="3355091092" sldId="276"/>
        </pc:sldMkLst>
        <pc:spChg chg="mod">
          <ac:chgData name="Marlies Blaauw" userId="S::mil.blaauw@noorderpoort.nl::c9c2ae09-2ada-43d1-bdd9-bbf7d3f2e3b9" providerId="AD" clId="Web-{D83E681E-5963-5F78-CBA0-0579EC5B4F6C}" dt="2020-10-06T06:10:09.664" v="14" actId="20577"/>
          <ac:spMkLst>
            <pc:docMk/>
            <pc:sldMk cId="3355091092" sldId="276"/>
            <ac:spMk id="2" creationId="{16713979-07C4-45A0-985B-675A13B118BB}"/>
          </ac:spMkLst>
        </pc:spChg>
      </pc:sldChg>
      <pc:sldChg chg="modSp">
        <pc:chgData name="Marlies Blaauw" userId="S::mil.blaauw@noorderpoort.nl::c9c2ae09-2ada-43d1-bdd9-bbf7d3f2e3b9" providerId="AD" clId="Web-{D83E681E-5963-5F78-CBA0-0579EC5B4F6C}" dt="2020-10-06T06:10:04.476" v="8" actId="20577"/>
        <pc:sldMkLst>
          <pc:docMk/>
          <pc:sldMk cId="3918211142" sldId="277"/>
        </pc:sldMkLst>
        <pc:spChg chg="mod">
          <ac:chgData name="Marlies Blaauw" userId="S::mil.blaauw@noorderpoort.nl::c9c2ae09-2ada-43d1-bdd9-bbf7d3f2e3b9" providerId="AD" clId="Web-{D83E681E-5963-5F78-CBA0-0579EC5B4F6C}" dt="2020-10-06T06:10:04.476" v="8" actId="20577"/>
          <ac:spMkLst>
            <pc:docMk/>
            <pc:sldMk cId="3918211142" sldId="277"/>
            <ac:spMk id="2" creationId="{E985420F-0DF0-4146-A156-5625F78642AB}"/>
          </ac:spMkLst>
        </pc:spChg>
      </pc:sldChg>
    </pc:docChg>
  </pc:docChgLst>
  <pc:docChgLst>
    <pc:chgData name="Attje Bakker" userId="93893535-cfd8-4eb2-b6b9-d62c42e4daeb" providerId="ADAL" clId="{BFC04283-6A0A-429C-BD8F-8F3F34D83358}"/>
    <pc:docChg chg="undo custSel mod modSld">
      <pc:chgData name="Attje Bakker" userId="93893535-cfd8-4eb2-b6b9-d62c42e4daeb" providerId="ADAL" clId="{BFC04283-6A0A-429C-BD8F-8F3F34D83358}" dt="2021-03-17T19:49:07.015" v="8" actId="26606"/>
      <pc:docMkLst>
        <pc:docMk/>
      </pc:docMkLst>
      <pc:sldChg chg="addSp delSp modSp mod">
        <pc:chgData name="Attje Bakker" userId="93893535-cfd8-4eb2-b6b9-d62c42e4daeb" providerId="ADAL" clId="{BFC04283-6A0A-429C-BD8F-8F3F34D83358}" dt="2021-03-17T19:49:07.015" v="8" actId="26606"/>
        <pc:sldMkLst>
          <pc:docMk/>
          <pc:sldMk cId="2459439618" sldId="257"/>
        </pc:sldMkLst>
        <pc:spChg chg="mod">
          <ac:chgData name="Attje Bakker" userId="93893535-cfd8-4eb2-b6b9-d62c42e4daeb" providerId="ADAL" clId="{BFC04283-6A0A-429C-BD8F-8F3F34D83358}" dt="2021-03-17T19:49:07.015" v="8" actId="26606"/>
          <ac:spMkLst>
            <pc:docMk/>
            <pc:sldMk cId="2459439618" sldId="257"/>
            <ac:spMk id="2" creationId="{3A83D9A3-7862-4933-B13D-B73B8026F407}"/>
          </ac:spMkLst>
        </pc:spChg>
        <pc:spChg chg="add del">
          <ac:chgData name="Attje Bakker" userId="93893535-cfd8-4eb2-b6b9-d62c42e4daeb" providerId="ADAL" clId="{BFC04283-6A0A-429C-BD8F-8F3F34D83358}" dt="2021-03-17T19:49:07.015" v="8" actId="26606"/>
          <ac:spMkLst>
            <pc:docMk/>
            <pc:sldMk cId="2459439618" sldId="257"/>
            <ac:spMk id="3" creationId="{D4B55231-AEBB-4972-853E-7FB34B451EC7}"/>
          </ac:spMkLst>
        </pc:spChg>
        <pc:spChg chg="add del">
          <ac:chgData name="Attje Bakker" userId="93893535-cfd8-4eb2-b6b9-d62c42e4daeb" providerId="ADAL" clId="{BFC04283-6A0A-429C-BD8F-8F3F34D83358}" dt="2021-03-17T19:49:07.015" v="8" actId="26606"/>
          <ac:spMkLst>
            <pc:docMk/>
            <pc:sldMk cId="2459439618" sldId="257"/>
            <ac:spMk id="8" creationId="{5DB23C2B-2054-4D8B-9E98-9190F8E05EAD}"/>
          </ac:spMkLst>
        </pc:spChg>
        <pc:spChg chg="add del">
          <ac:chgData name="Attje Bakker" userId="93893535-cfd8-4eb2-b6b9-d62c42e4daeb" providerId="ADAL" clId="{BFC04283-6A0A-429C-BD8F-8F3F34D83358}" dt="2021-03-17T19:49:07.015" v="8" actId="26606"/>
          <ac:spMkLst>
            <pc:docMk/>
            <pc:sldMk cId="2459439618" sldId="257"/>
            <ac:spMk id="10" creationId="{8797B5BC-9873-45F9-97D6-298FB5AF08FF}"/>
          </ac:spMkLst>
        </pc:spChg>
        <pc:spChg chg="add del">
          <ac:chgData name="Attje Bakker" userId="93893535-cfd8-4eb2-b6b9-d62c42e4daeb" providerId="ADAL" clId="{BFC04283-6A0A-429C-BD8F-8F3F34D83358}" dt="2021-03-17T19:49:07.015" v="8" actId="26606"/>
          <ac:spMkLst>
            <pc:docMk/>
            <pc:sldMk cId="2459439618" sldId="257"/>
            <ac:spMk id="12" creationId="{665C2FCD-09A4-4B4B-AA73-F330DFE91799}"/>
          </ac:spMkLst>
        </pc:spChg>
        <pc:spChg chg="add del">
          <ac:chgData name="Attje Bakker" userId="93893535-cfd8-4eb2-b6b9-d62c42e4daeb" providerId="ADAL" clId="{BFC04283-6A0A-429C-BD8F-8F3F34D83358}" dt="2021-03-17T19:49:07.015" v="8" actId="26606"/>
          <ac:spMkLst>
            <pc:docMk/>
            <pc:sldMk cId="2459439618" sldId="257"/>
            <ac:spMk id="18" creationId="{CDF7C9B3-01BE-4D46-ACA2-312DFE36A143}"/>
          </ac:spMkLst>
        </pc:spChg>
        <pc:spChg chg="add del">
          <ac:chgData name="Attje Bakker" userId="93893535-cfd8-4eb2-b6b9-d62c42e4daeb" providerId="ADAL" clId="{BFC04283-6A0A-429C-BD8F-8F3F34D83358}" dt="2021-03-17T19:49:05.687" v="6" actId="26606"/>
          <ac:spMkLst>
            <pc:docMk/>
            <pc:sldMk cId="2459439618" sldId="257"/>
            <ac:spMk id="23" creationId="{DCCCDCCF-DDE7-4FF9-BA8E-DFD3AC93A6C7}"/>
          </ac:spMkLst>
        </pc:spChg>
        <pc:spChg chg="add del">
          <ac:chgData name="Attje Bakker" userId="93893535-cfd8-4eb2-b6b9-d62c42e4daeb" providerId="ADAL" clId="{BFC04283-6A0A-429C-BD8F-8F3F34D83358}" dt="2021-03-17T19:49:05.687" v="6" actId="26606"/>
          <ac:spMkLst>
            <pc:docMk/>
            <pc:sldMk cId="2459439618" sldId="257"/>
            <ac:spMk id="25" creationId="{C2352FE0-ACFA-479E-A574-CED1C035D3F5}"/>
          </ac:spMkLst>
        </pc:spChg>
        <pc:spChg chg="add del">
          <ac:chgData name="Attje Bakker" userId="93893535-cfd8-4eb2-b6b9-d62c42e4daeb" providerId="ADAL" clId="{BFC04283-6A0A-429C-BD8F-8F3F34D83358}" dt="2021-03-17T19:49:05.687" v="6" actId="26606"/>
          <ac:spMkLst>
            <pc:docMk/>
            <pc:sldMk cId="2459439618" sldId="257"/>
            <ac:spMk id="27" creationId="{401F5979-1992-492E-ABBD-62EBC1016CB4}"/>
          </ac:spMkLst>
        </pc:spChg>
        <pc:spChg chg="add del">
          <ac:chgData name="Attje Bakker" userId="93893535-cfd8-4eb2-b6b9-d62c42e4daeb" providerId="ADAL" clId="{BFC04283-6A0A-429C-BD8F-8F3F34D83358}" dt="2021-03-17T19:49:05.687" v="6" actId="26606"/>
          <ac:spMkLst>
            <pc:docMk/>
            <pc:sldMk cId="2459439618" sldId="257"/>
            <ac:spMk id="29" creationId="{377CB93F-A0E2-4BBE-B2FC-E93932C7ECEE}"/>
          </ac:spMkLst>
        </pc:spChg>
        <pc:graphicFrameChg chg="add del mod modGraphic">
          <ac:chgData name="Attje Bakker" userId="93893535-cfd8-4eb2-b6b9-d62c42e4daeb" providerId="ADAL" clId="{BFC04283-6A0A-429C-BD8F-8F3F34D83358}" dt="2021-03-17T19:49:07.015" v="8" actId="26606"/>
          <ac:graphicFrameMkLst>
            <pc:docMk/>
            <pc:sldMk cId="2459439618" sldId="257"/>
            <ac:graphicFrameMk id="14" creationId="{658CB1F5-4A47-4EC6-BBBA-EBF14922775E}"/>
          </ac:graphicFrameMkLst>
        </pc:graphicFrameChg>
        <pc:picChg chg="add del">
          <ac:chgData name="Attje Bakker" userId="93893535-cfd8-4eb2-b6b9-d62c42e4daeb" providerId="ADAL" clId="{BFC04283-6A0A-429C-BD8F-8F3F34D83358}" dt="2021-03-17T19:49:06.238" v="7" actId="478"/>
          <ac:picMkLst>
            <pc:docMk/>
            <pc:sldMk cId="2459439618" sldId="257"/>
            <ac:picMk id="9" creationId="{31E2809F-49E5-4AE2-AB76-2BEBC2C22195}"/>
          </ac:picMkLst>
        </pc:picChg>
        <pc:picChg chg="add del mod">
          <ac:chgData name="Attje Bakker" userId="93893535-cfd8-4eb2-b6b9-d62c42e4daeb" providerId="ADAL" clId="{BFC04283-6A0A-429C-BD8F-8F3F34D83358}" dt="2021-03-17T19:49:04.858" v="5" actId="478"/>
          <ac:picMkLst>
            <pc:docMk/>
            <pc:sldMk cId="2459439618" sldId="257"/>
            <ac:picMk id="11" creationId="{1CB8F94A-23ED-402B-B413-E363B2423819}"/>
          </ac:picMkLst>
        </pc:picChg>
      </pc:sldChg>
    </pc:docChg>
  </pc:docChgLst>
  <pc:docChgLst>
    <pc:chgData name="Wietse Fopma" userId="0a769943-bc47-4320-8416-2ae1a335b242" providerId="ADAL" clId="{6241C333-3F10-4F95-97EC-8EB6A956614F}"/>
    <pc:docChg chg="undo custSel mod addSld delSld modSld sldOrd">
      <pc:chgData name="Wietse Fopma" userId="0a769943-bc47-4320-8416-2ae1a335b242" providerId="ADAL" clId="{6241C333-3F10-4F95-97EC-8EB6A956614F}" dt="2021-06-30T08:51:54.357" v="4597" actId="20577"/>
      <pc:docMkLst>
        <pc:docMk/>
      </pc:docMkLst>
      <pc:sldChg chg="modSp mod modNotesTx">
        <pc:chgData name="Wietse Fopma" userId="0a769943-bc47-4320-8416-2ae1a335b242" providerId="ADAL" clId="{6241C333-3F10-4F95-97EC-8EB6A956614F}" dt="2021-06-29T12:45:48.104" v="4089" actId="20577"/>
        <pc:sldMkLst>
          <pc:docMk/>
          <pc:sldMk cId="2459439618" sldId="257"/>
        </pc:sldMkLst>
        <pc:spChg chg="mod">
          <ac:chgData name="Wietse Fopma" userId="0a769943-bc47-4320-8416-2ae1a335b242" providerId="ADAL" clId="{6241C333-3F10-4F95-97EC-8EB6A956614F}" dt="2021-06-29T12:42:51.300" v="3897" actId="403"/>
          <ac:spMkLst>
            <pc:docMk/>
            <pc:sldMk cId="2459439618" sldId="257"/>
            <ac:spMk id="3" creationId="{D4B55231-AEBB-4972-853E-7FB34B451EC7}"/>
          </ac:spMkLst>
        </pc:spChg>
      </pc:sldChg>
      <pc:sldChg chg="modSp mod">
        <pc:chgData name="Wietse Fopma" userId="0a769943-bc47-4320-8416-2ae1a335b242" providerId="ADAL" clId="{6241C333-3F10-4F95-97EC-8EB6A956614F}" dt="2021-06-29T12:48:01.660" v="4276" actId="20577"/>
        <pc:sldMkLst>
          <pc:docMk/>
          <pc:sldMk cId="3161898967" sldId="258"/>
        </pc:sldMkLst>
        <pc:spChg chg="mod">
          <ac:chgData name="Wietse Fopma" userId="0a769943-bc47-4320-8416-2ae1a335b242" providerId="ADAL" clId="{6241C333-3F10-4F95-97EC-8EB6A956614F}" dt="2021-06-29T12:48:01.660" v="4276" actId="20577"/>
          <ac:spMkLst>
            <pc:docMk/>
            <pc:sldMk cId="3161898967" sldId="258"/>
            <ac:spMk id="3" creationId="{EDBE4923-531D-4899-81E0-9A1DB9711A97}"/>
          </ac:spMkLst>
        </pc:spChg>
      </pc:sldChg>
      <pc:sldChg chg="del">
        <pc:chgData name="Wietse Fopma" userId="0a769943-bc47-4320-8416-2ae1a335b242" providerId="ADAL" clId="{6241C333-3F10-4F95-97EC-8EB6A956614F}" dt="2021-06-17T13:20:39.587" v="191" actId="47"/>
        <pc:sldMkLst>
          <pc:docMk/>
          <pc:sldMk cId="3470929745" sldId="263"/>
        </pc:sldMkLst>
      </pc:sldChg>
      <pc:sldChg chg="del">
        <pc:chgData name="Wietse Fopma" userId="0a769943-bc47-4320-8416-2ae1a335b242" providerId="ADAL" clId="{6241C333-3F10-4F95-97EC-8EB6A956614F}" dt="2021-06-04T10:24:08.153" v="72" actId="47"/>
        <pc:sldMkLst>
          <pc:docMk/>
          <pc:sldMk cId="3475294196" sldId="268"/>
        </pc:sldMkLst>
      </pc:sldChg>
      <pc:sldChg chg="modSp mod">
        <pc:chgData name="Wietse Fopma" userId="0a769943-bc47-4320-8416-2ae1a335b242" providerId="ADAL" clId="{6241C333-3F10-4F95-97EC-8EB6A956614F}" dt="2021-06-30T08:51:54.357" v="4597" actId="20577"/>
        <pc:sldMkLst>
          <pc:docMk/>
          <pc:sldMk cId="2698645056" sldId="271"/>
        </pc:sldMkLst>
        <pc:spChg chg="mod">
          <ac:chgData name="Wietse Fopma" userId="0a769943-bc47-4320-8416-2ae1a335b242" providerId="ADAL" clId="{6241C333-3F10-4F95-97EC-8EB6A956614F}" dt="2021-06-30T08:51:54.357" v="4597" actId="20577"/>
          <ac:spMkLst>
            <pc:docMk/>
            <pc:sldMk cId="2698645056" sldId="271"/>
            <ac:spMk id="3" creationId="{D5FAFA1F-9007-4D5A-BF65-2406D4C94524}"/>
          </ac:spMkLst>
        </pc:spChg>
      </pc:sldChg>
      <pc:sldChg chg="addSp delSp modSp mod modNotesTx">
        <pc:chgData name="Wietse Fopma" userId="0a769943-bc47-4320-8416-2ae1a335b242" providerId="ADAL" clId="{6241C333-3F10-4F95-97EC-8EB6A956614F}" dt="2021-06-29T12:49:01.354" v="4291" actId="20577"/>
        <pc:sldMkLst>
          <pc:docMk/>
          <pc:sldMk cId="1033909453" sldId="272"/>
        </pc:sldMkLst>
        <pc:spChg chg="mod">
          <ac:chgData name="Wietse Fopma" userId="0a769943-bc47-4320-8416-2ae1a335b242" providerId="ADAL" clId="{6241C333-3F10-4F95-97EC-8EB6A956614F}" dt="2021-06-29T12:49:01.354" v="4291" actId="20577"/>
          <ac:spMkLst>
            <pc:docMk/>
            <pc:sldMk cId="1033909453" sldId="272"/>
            <ac:spMk id="2" creationId="{93AC5EAD-0C99-453D-BCEE-088AFCB933C6}"/>
          </ac:spMkLst>
        </pc:spChg>
        <pc:picChg chg="del">
          <ac:chgData name="Wietse Fopma" userId="0a769943-bc47-4320-8416-2ae1a335b242" providerId="ADAL" clId="{6241C333-3F10-4F95-97EC-8EB6A956614F}" dt="2021-06-29T12:05:57.048" v="2036" actId="478"/>
          <ac:picMkLst>
            <pc:docMk/>
            <pc:sldMk cId="1033909453" sldId="272"/>
            <ac:picMk id="6" creationId="{5C75EE0D-45AF-4AD3-A16B-2A4FD91E8691}"/>
          </ac:picMkLst>
        </pc:picChg>
        <pc:picChg chg="add mod">
          <ac:chgData name="Wietse Fopma" userId="0a769943-bc47-4320-8416-2ae1a335b242" providerId="ADAL" clId="{6241C333-3F10-4F95-97EC-8EB6A956614F}" dt="2021-06-29T12:05:57.510" v="2037"/>
          <ac:picMkLst>
            <pc:docMk/>
            <pc:sldMk cId="1033909453" sldId="272"/>
            <ac:picMk id="8" creationId="{9796FC3E-5570-4828-81BA-6372BD856337}"/>
          </ac:picMkLst>
        </pc:picChg>
        <pc:picChg chg="add mod">
          <ac:chgData name="Wietse Fopma" userId="0a769943-bc47-4320-8416-2ae1a335b242" providerId="ADAL" clId="{6241C333-3F10-4F95-97EC-8EB6A956614F}" dt="2021-06-29T12:05:57.510" v="2037"/>
          <ac:picMkLst>
            <pc:docMk/>
            <pc:sldMk cId="1033909453" sldId="272"/>
            <ac:picMk id="11" creationId="{6FAB5570-C8FB-47B6-AD36-B1DE5A1FBB8B}"/>
          </ac:picMkLst>
        </pc:picChg>
      </pc:sldChg>
      <pc:sldChg chg="modSp mod modNotesTx">
        <pc:chgData name="Wietse Fopma" userId="0a769943-bc47-4320-8416-2ae1a335b242" providerId="ADAL" clId="{6241C333-3F10-4F95-97EC-8EB6A956614F}" dt="2021-06-29T12:53:32.418" v="4296" actId="20577"/>
        <pc:sldMkLst>
          <pc:docMk/>
          <pc:sldMk cId="54305062" sldId="273"/>
        </pc:sldMkLst>
        <pc:spChg chg="mod">
          <ac:chgData name="Wietse Fopma" userId="0a769943-bc47-4320-8416-2ae1a335b242" providerId="ADAL" clId="{6241C333-3F10-4F95-97EC-8EB6A956614F}" dt="2021-06-29T11:55:57.704" v="1478" actId="20577"/>
          <ac:spMkLst>
            <pc:docMk/>
            <pc:sldMk cId="54305062" sldId="273"/>
            <ac:spMk id="3" creationId="{151DB9B1-D674-4D62-9397-EF92FBB760EB}"/>
          </ac:spMkLst>
        </pc:spChg>
      </pc:sldChg>
      <pc:sldChg chg="modNotesTx">
        <pc:chgData name="Wietse Fopma" userId="0a769943-bc47-4320-8416-2ae1a335b242" providerId="ADAL" clId="{6241C333-3F10-4F95-97EC-8EB6A956614F}" dt="2021-06-29T12:42:10.606" v="3879" actId="20577"/>
        <pc:sldMkLst>
          <pc:docMk/>
          <pc:sldMk cId="1299851733" sldId="274"/>
        </pc:sldMkLst>
      </pc:sldChg>
      <pc:sldChg chg="del modNotesTx">
        <pc:chgData name="Wietse Fopma" userId="0a769943-bc47-4320-8416-2ae1a335b242" providerId="ADAL" clId="{6241C333-3F10-4F95-97EC-8EB6A956614F}" dt="2021-06-29T12:14:58.112" v="2766" actId="47"/>
        <pc:sldMkLst>
          <pc:docMk/>
          <pc:sldMk cId="13047826" sldId="275"/>
        </pc:sldMkLst>
      </pc:sldChg>
      <pc:sldChg chg="del">
        <pc:chgData name="Wietse Fopma" userId="0a769943-bc47-4320-8416-2ae1a335b242" providerId="ADAL" clId="{6241C333-3F10-4F95-97EC-8EB6A956614F}" dt="2021-06-29T12:14:51.782" v="2765" actId="47"/>
        <pc:sldMkLst>
          <pc:docMk/>
          <pc:sldMk cId="3355091092" sldId="276"/>
        </pc:sldMkLst>
      </pc:sldChg>
      <pc:sldChg chg="modNotesTx">
        <pc:chgData name="Wietse Fopma" userId="0a769943-bc47-4320-8416-2ae1a335b242" providerId="ADAL" clId="{6241C333-3F10-4F95-97EC-8EB6A956614F}" dt="2021-06-29T12:57:07.977" v="4339" actId="20577"/>
        <pc:sldMkLst>
          <pc:docMk/>
          <pc:sldMk cId="3918211142" sldId="277"/>
        </pc:sldMkLst>
      </pc:sldChg>
      <pc:sldChg chg="del">
        <pc:chgData name="Wietse Fopma" userId="0a769943-bc47-4320-8416-2ae1a335b242" providerId="ADAL" clId="{6241C333-3F10-4F95-97EC-8EB6A956614F}" dt="2021-06-29T11:57:58.261" v="1505" actId="47"/>
        <pc:sldMkLst>
          <pc:docMk/>
          <pc:sldMk cId="723252234" sldId="278"/>
        </pc:sldMkLst>
      </pc:sldChg>
      <pc:sldChg chg="del modNotesTx">
        <pc:chgData name="Wietse Fopma" userId="0a769943-bc47-4320-8416-2ae1a335b242" providerId="ADAL" clId="{6241C333-3F10-4F95-97EC-8EB6A956614F}" dt="2021-06-29T12:40:06.383" v="3354" actId="47"/>
        <pc:sldMkLst>
          <pc:docMk/>
          <pc:sldMk cId="2011652478" sldId="279"/>
        </pc:sldMkLst>
      </pc:sldChg>
      <pc:sldChg chg="del">
        <pc:chgData name="Wietse Fopma" userId="0a769943-bc47-4320-8416-2ae1a335b242" providerId="ADAL" clId="{6241C333-3F10-4F95-97EC-8EB6A956614F}" dt="2021-06-17T13:23:38.421" v="193" actId="47"/>
        <pc:sldMkLst>
          <pc:docMk/>
          <pc:sldMk cId="4082855710" sldId="280"/>
        </pc:sldMkLst>
      </pc:sldChg>
      <pc:sldChg chg="del">
        <pc:chgData name="Wietse Fopma" userId="0a769943-bc47-4320-8416-2ae1a335b242" providerId="ADAL" clId="{6241C333-3F10-4F95-97EC-8EB6A956614F}" dt="2021-06-29T11:57:59.920" v="1506" actId="47"/>
        <pc:sldMkLst>
          <pc:docMk/>
          <pc:sldMk cId="2921500921" sldId="281"/>
        </pc:sldMkLst>
      </pc:sldChg>
      <pc:sldChg chg="new del ord">
        <pc:chgData name="Wietse Fopma" userId="0a769943-bc47-4320-8416-2ae1a335b242" providerId="ADAL" clId="{6241C333-3F10-4F95-97EC-8EB6A956614F}" dt="2021-06-04T10:23:44.523" v="14" actId="47"/>
        <pc:sldMkLst>
          <pc:docMk/>
          <pc:sldMk cId="2771716185" sldId="282"/>
        </pc:sldMkLst>
      </pc:sldChg>
      <pc:sldChg chg="addSp delSp modSp new mod modNotesTx">
        <pc:chgData name="Wietse Fopma" userId="0a769943-bc47-4320-8416-2ae1a335b242" providerId="ADAL" clId="{6241C333-3F10-4F95-97EC-8EB6A956614F}" dt="2021-06-30T08:34:01.845" v="4495" actId="20577"/>
        <pc:sldMkLst>
          <pc:docMk/>
          <pc:sldMk cId="3515768438" sldId="283"/>
        </pc:sldMkLst>
        <pc:spChg chg="mod">
          <ac:chgData name="Wietse Fopma" userId="0a769943-bc47-4320-8416-2ae1a335b242" providerId="ADAL" clId="{6241C333-3F10-4F95-97EC-8EB6A956614F}" dt="2021-06-30T07:50:23.967" v="4455" actId="20577"/>
          <ac:spMkLst>
            <pc:docMk/>
            <pc:sldMk cId="3515768438" sldId="283"/>
            <ac:spMk id="2" creationId="{84C0F416-57BD-450C-9DAF-D9F462EA8E88}"/>
          </ac:spMkLst>
        </pc:spChg>
        <pc:spChg chg="del mod">
          <ac:chgData name="Wietse Fopma" userId="0a769943-bc47-4320-8416-2ae1a335b242" providerId="ADAL" clId="{6241C333-3F10-4F95-97EC-8EB6A956614F}" dt="2021-06-30T08:08:07.122" v="4458"/>
          <ac:spMkLst>
            <pc:docMk/>
            <pc:sldMk cId="3515768438" sldId="283"/>
            <ac:spMk id="3" creationId="{297DF5AC-DFE4-4829-897E-6ACC44B6DF97}"/>
          </ac:spMkLst>
        </pc:spChg>
        <pc:picChg chg="add mod">
          <ac:chgData name="Wietse Fopma" userId="0a769943-bc47-4320-8416-2ae1a335b242" providerId="ADAL" clId="{6241C333-3F10-4F95-97EC-8EB6A956614F}" dt="2021-06-29T12:06:09.376" v="2041"/>
          <ac:picMkLst>
            <pc:docMk/>
            <pc:sldMk cId="3515768438" sldId="283"/>
            <ac:picMk id="4" creationId="{7B550431-D274-4FD9-9D8C-417E2976D5DA}"/>
          </ac:picMkLst>
        </pc:picChg>
        <pc:picChg chg="add mod">
          <ac:chgData name="Wietse Fopma" userId="0a769943-bc47-4320-8416-2ae1a335b242" providerId="ADAL" clId="{6241C333-3F10-4F95-97EC-8EB6A956614F}" dt="2021-06-29T12:06:09.376" v="2041"/>
          <ac:picMkLst>
            <pc:docMk/>
            <pc:sldMk cId="3515768438" sldId="283"/>
            <ac:picMk id="5" creationId="{6BB22D17-F20D-4413-AC15-18430E31F7F1}"/>
          </ac:picMkLst>
        </pc:picChg>
        <pc:picChg chg="add mod">
          <ac:chgData name="Wietse Fopma" userId="0a769943-bc47-4320-8416-2ae1a335b242" providerId="ADAL" clId="{6241C333-3F10-4F95-97EC-8EB6A956614F}" dt="2021-06-30T08:08:18.856" v="4461" actId="1076"/>
          <ac:picMkLst>
            <pc:docMk/>
            <pc:sldMk cId="3515768438" sldId="283"/>
            <ac:picMk id="6" creationId="{6A2B0AB0-0F97-4D89-A7EB-1C5816827812}"/>
          </ac:picMkLst>
        </pc:picChg>
      </pc:sldChg>
      <pc:sldChg chg="addSp modSp new mod modNotesTx">
        <pc:chgData name="Wietse Fopma" userId="0a769943-bc47-4320-8416-2ae1a335b242" providerId="ADAL" clId="{6241C333-3F10-4F95-97EC-8EB6A956614F}" dt="2021-06-29T12:05:51.375" v="2035"/>
        <pc:sldMkLst>
          <pc:docMk/>
          <pc:sldMk cId="3971297178" sldId="284"/>
        </pc:sldMkLst>
        <pc:spChg chg="mod">
          <ac:chgData name="Wietse Fopma" userId="0a769943-bc47-4320-8416-2ae1a335b242" providerId="ADAL" clId="{6241C333-3F10-4F95-97EC-8EB6A956614F}" dt="2021-06-18T07:24:39.513" v="300" actId="20577"/>
          <ac:spMkLst>
            <pc:docMk/>
            <pc:sldMk cId="3971297178" sldId="284"/>
            <ac:spMk id="2" creationId="{56EA6DBB-96CF-448D-B9F7-35ACB1FA8048}"/>
          </ac:spMkLst>
        </pc:spChg>
        <pc:spChg chg="mod">
          <ac:chgData name="Wietse Fopma" userId="0a769943-bc47-4320-8416-2ae1a335b242" providerId="ADAL" clId="{6241C333-3F10-4F95-97EC-8EB6A956614F}" dt="2021-06-18T11:55:40.096" v="779" actId="20577"/>
          <ac:spMkLst>
            <pc:docMk/>
            <pc:sldMk cId="3971297178" sldId="284"/>
            <ac:spMk id="3" creationId="{B301A1B7-B89A-4206-92A7-F5825B76ECB2}"/>
          </ac:spMkLst>
        </pc:spChg>
        <pc:picChg chg="add mod">
          <ac:chgData name="Wietse Fopma" userId="0a769943-bc47-4320-8416-2ae1a335b242" providerId="ADAL" clId="{6241C333-3F10-4F95-97EC-8EB6A956614F}" dt="2021-06-29T12:05:51.375" v="2035"/>
          <ac:picMkLst>
            <pc:docMk/>
            <pc:sldMk cId="3971297178" sldId="284"/>
            <ac:picMk id="4" creationId="{D5758F4A-F308-4BF2-94C5-C47DA8CB1F50}"/>
          </ac:picMkLst>
        </pc:picChg>
        <pc:picChg chg="add mod">
          <ac:chgData name="Wietse Fopma" userId="0a769943-bc47-4320-8416-2ae1a335b242" providerId="ADAL" clId="{6241C333-3F10-4F95-97EC-8EB6A956614F}" dt="2021-06-29T12:05:51.375" v="2035"/>
          <ac:picMkLst>
            <pc:docMk/>
            <pc:sldMk cId="3971297178" sldId="284"/>
            <ac:picMk id="5" creationId="{3AB2F70B-A197-4668-8C79-A5F7B8EA546E}"/>
          </ac:picMkLst>
        </pc:picChg>
      </pc:sldChg>
      <pc:sldChg chg="addSp delSp modSp new mod ord modNotesTx">
        <pc:chgData name="Wietse Fopma" userId="0a769943-bc47-4320-8416-2ae1a335b242" providerId="ADAL" clId="{6241C333-3F10-4F95-97EC-8EB6A956614F}" dt="2021-06-29T12:05:59.782" v="2038"/>
        <pc:sldMkLst>
          <pc:docMk/>
          <pc:sldMk cId="3170908887" sldId="285"/>
        </pc:sldMkLst>
        <pc:spChg chg="mod">
          <ac:chgData name="Wietse Fopma" userId="0a769943-bc47-4320-8416-2ae1a335b242" providerId="ADAL" clId="{6241C333-3F10-4F95-97EC-8EB6A956614F}" dt="2021-06-29T11:36:24.208" v="1144" actId="20577"/>
          <ac:spMkLst>
            <pc:docMk/>
            <pc:sldMk cId="3170908887" sldId="285"/>
            <ac:spMk id="2" creationId="{BD955855-B82C-4583-9424-4694849E9887}"/>
          </ac:spMkLst>
        </pc:spChg>
        <pc:spChg chg="del">
          <ac:chgData name="Wietse Fopma" userId="0a769943-bc47-4320-8416-2ae1a335b242" providerId="ADAL" clId="{6241C333-3F10-4F95-97EC-8EB6A956614F}" dt="2021-06-29T11:37:18.346" v="1145"/>
          <ac:spMkLst>
            <pc:docMk/>
            <pc:sldMk cId="3170908887" sldId="285"/>
            <ac:spMk id="3" creationId="{2FBF753B-F7E2-4661-9F9C-CB7C6D252616}"/>
          </ac:spMkLst>
        </pc:spChg>
        <pc:picChg chg="add mod">
          <ac:chgData name="Wietse Fopma" userId="0a769943-bc47-4320-8416-2ae1a335b242" providerId="ADAL" clId="{6241C333-3F10-4F95-97EC-8EB6A956614F}" dt="2021-06-29T12:05:59.782" v="2038"/>
          <ac:picMkLst>
            <pc:docMk/>
            <pc:sldMk cId="3170908887" sldId="285"/>
            <ac:picMk id="5" creationId="{4AD3C4C6-2820-426F-931D-141E24CC87E2}"/>
          </ac:picMkLst>
        </pc:picChg>
        <pc:picChg chg="add mod">
          <ac:chgData name="Wietse Fopma" userId="0a769943-bc47-4320-8416-2ae1a335b242" providerId="ADAL" clId="{6241C333-3F10-4F95-97EC-8EB6A956614F}" dt="2021-06-29T12:05:59.782" v="2038"/>
          <ac:picMkLst>
            <pc:docMk/>
            <pc:sldMk cId="3170908887" sldId="285"/>
            <ac:picMk id="6" creationId="{D7769FD3-9F0F-4BE7-A8B2-2C49A961125D}"/>
          </ac:picMkLst>
        </pc:picChg>
        <pc:picChg chg="add mod">
          <ac:chgData name="Wietse Fopma" userId="0a769943-bc47-4320-8416-2ae1a335b242" providerId="ADAL" clId="{6241C333-3F10-4F95-97EC-8EB6A956614F}" dt="2021-06-29T11:37:26.464" v="1149" actId="1076"/>
          <ac:picMkLst>
            <pc:docMk/>
            <pc:sldMk cId="3170908887" sldId="285"/>
            <ac:picMk id="1026" creationId="{F3E32E73-3221-469E-B66C-B6CFD02A3D28}"/>
          </ac:picMkLst>
        </pc:picChg>
      </pc:sldChg>
      <pc:sldChg chg="addSp modSp new mod modNotesTx">
        <pc:chgData name="Wietse Fopma" userId="0a769943-bc47-4320-8416-2ae1a335b242" providerId="ADAL" clId="{6241C333-3F10-4F95-97EC-8EB6A956614F}" dt="2021-06-29T12:47:12.684" v="4173" actId="20577"/>
        <pc:sldMkLst>
          <pc:docMk/>
          <pc:sldMk cId="3655126786" sldId="286"/>
        </pc:sldMkLst>
        <pc:spChg chg="mod">
          <ac:chgData name="Wietse Fopma" userId="0a769943-bc47-4320-8416-2ae1a335b242" providerId="ADAL" clId="{6241C333-3F10-4F95-97EC-8EB6A956614F}" dt="2021-06-29T12:47:12.684" v="4173" actId="20577"/>
          <ac:spMkLst>
            <pc:docMk/>
            <pc:sldMk cId="3655126786" sldId="286"/>
            <ac:spMk id="2" creationId="{2588B2BF-8F38-4AC1-A96E-CCA9EEEA6AE4}"/>
          </ac:spMkLst>
        </pc:spChg>
        <pc:spChg chg="mod">
          <ac:chgData name="Wietse Fopma" userId="0a769943-bc47-4320-8416-2ae1a335b242" providerId="ADAL" clId="{6241C333-3F10-4F95-97EC-8EB6A956614F}" dt="2021-06-29T11:59:17.752" v="1576" actId="20577"/>
          <ac:spMkLst>
            <pc:docMk/>
            <pc:sldMk cId="3655126786" sldId="286"/>
            <ac:spMk id="3" creationId="{9980379F-A4EA-4302-B6CB-515C9AE377A5}"/>
          </ac:spMkLst>
        </pc:spChg>
        <pc:picChg chg="add mod">
          <ac:chgData name="Wietse Fopma" userId="0a769943-bc47-4320-8416-2ae1a335b242" providerId="ADAL" clId="{6241C333-3F10-4F95-97EC-8EB6A956614F}" dt="2021-06-29T12:06:05.822" v="2039"/>
          <ac:picMkLst>
            <pc:docMk/>
            <pc:sldMk cId="3655126786" sldId="286"/>
            <ac:picMk id="4" creationId="{53494821-7329-452B-869E-31B4AC760FF0}"/>
          </ac:picMkLst>
        </pc:picChg>
        <pc:picChg chg="add mod">
          <ac:chgData name="Wietse Fopma" userId="0a769943-bc47-4320-8416-2ae1a335b242" providerId="ADAL" clId="{6241C333-3F10-4F95-97EC-8EB6A956614F}" dt="2021-06-29T12:06:05.822" v="2039"/>
          <ac:picMkLst>
            <pc:docMk/>
            <pc:sldMk cId="3655126786" sldId="286"/>
            <ac:picMk id="5" creationId="{C0C2B3D7-2A47-4EE6-A1C3-57637F6FCFE5}"/>
          </ac:picMkLst>
        </pc:picChg>
      </pc:sldChg>
      <pc:sldChg chg="addSp delSp modSp new del mod modNotesTx">
        <pc:chgData name="Wietse Fopma" userId="0a769943-bc47-4320-8416-2ae1a335b242" providerId="ADAL" clId="{6241C333-3F10-4F95-97EC-8EB6A956614F}" dt="2021-06-29T12:09:36.658" v="2287" actId="47"/>
        <pc:sldMkLst>
          <pc:docMk/>
          <pc:sldMk cId="1521543237" sldId="287"/>
        </pc:sldMkLst>
        <pc:spChg chg="mod">
          <ac:chgData name="Wietse Fopma" userId="0a769943-bc47-4320-8416-2ae1a335b242" providerId="ADAL" clId="{6241C333-3F10-4F95-97EC-8EB6A956614F}" dt="2021-06-29T12:04:25.302" v="2016" actId="20577"/>
          <ac:spMkLst>
            <pc:docMk/>
            <pc:sldMk cId="1521543237" sldId="287"/>
            <ac:spMk id="2" creationId="{B3E3F4CD-0607-4325-AECD-3772F98DA0EC}"/>
          </ac:spMkLst>
        </pc:spChg>
        <pc:spChg chg="del mod">
          <ac:chgData name="Wietse Fopma" userId="0a769943-bc47-4320-8416-2ae1a335b242" providerId="ADAL" clId="{6241C333-3F10-4F95-97EC-8EB6A956614F}" dt="2021-06-29T12:05:08.178" v="2032"/>
          <ac:spMkLst>
            <pc:docMk/>
            <pc:sldMk cId="1521543237" sldId="287"/>
            <ac:spMk id="3" creationId="{3AA5F9CA-E6DA-4228-BF93-347AC638947A}"/>
          </ac:spMkLst>
        </pc:spChg>
        <pc:spChg chg="add del mod">
          <ac:chgData name="Wietse Fopma" userId="0a769943-bc47-4320-8416-2ae1a335b242" providerId="ADAL" clId="{6241C333-3F10-4F95-97EC-8EB6A956614F}" dt="2021-06-29T12:06:51.088" v="2054" actId="767"/>
          <ac:spMkLst>
            <pc:docMk/>
            <pc:sldMk cId="1521543237" sldId="287"/>
            <ac:spMk id="7" creationId="{1E7D9E11-5DC5-4D87-B3B0-8C64BFCD0BE3}"/>
          </ac:spMkLst>
        </pc:spChg>
        <pc:picChg chg="add mod">
          <ac:chgData name="Wietse Fopma" userId="0a769943-bc47-4320-8416-2ae1a335b242" providerId="ADAL" clId="{6241C333-3F10-4F95-97EC-8EB6A956614F}" dt="2021-06-29T12:06:32.666" v="2043" actId="1076"/>
          <ac:picMkLst>
            <pc:docMk/>
            <pc:sldMk cId="1521543237" sldId="287"/>
            <ac:picMk id="4" creationId="{8BAA83F2-37F1-4A4D-B7E0-4F25DEF9E2D7}"/>
          </ac:picMkLst>
        </pc:picChg>
        <pc:picChg chg="add mod">
          <ac:chgData name="Wietse Fopma" userId="0a769943-bc47-4320-8416-2ae1a335b242" providerId="ADAL" clId="{6241C333-3F10-4F95-97EC-8EB6A956614F}" dt="2021-06-29T12:06:07.691" v="2040"/>
          <ac:picMkLst>
            <pc:docMk/>
            <pc:sldMk cId="1521543237" sldId="287"/>
            <ac:picMk id="5" creationId="{C3ACE2BA-DC69-4860-8CFB-550D14633FEA}"/>
          </ac:picMkLst>
        </pc:picChg>
        <pc:picChg chg="add mod">
          <ac:chgData name="Wietse Fopma" userId="0a769943-bc47-4320-8416-2ae1a335b242" providerId="ADAL" clId="{6241C333-3F10-4F95-97EC-8EB6A956614F}" dt="2021-06-29T12:06:07.691" v="2040"/>
          <ac:picMkLst>
            <pc:docMk/>
            <pc:sldMk cId="1521543237" sldId="287"/>
            <ac:picMk id="6" creationId="{3E0B6D37-702C-4411-AE69-0CEAFC6A0E5F}"/>
          </ac:picMkLst>
        </pc:picChg>
      </pc:sldChg>
      <pc:sldChg chg="addSp delSp modSp new mod setBg modNotesTx">
        <pc:chgData name="Wietse Fopma" userId="0a769943-bc47-4320-8416-2ae1a335b242" providerId="ADAL" clId="{6241C333-3F10-4F95-97EC-8EB6A956614F}" dt="2021-06-29T12:28:55.621" v="2770" actId="20577"/>
        <pc:sldMkLst>
          <pc:docMk/>
          <pc:sldMk cId="4210904108" sldId="288"/>
        </pc:sldMkLst>
        <pc:spChg chg="mod">
          <ac:chgData name="Wietse Fopma" userId="0a769943-bc47-4320-8416-2ae1a335b242" providerId="ADAL" clId="{6241C333-3F10-4F95-97EC-8EB6A956614F}" dt="2021-06-29T12:13:12.242" v="2761" actId="26606"/>
          <ac:spMkLst>
            <pc:docMk/>
            <pc:sldMk cId="4210904108" sldId="288"/>
            <ac:spMk id="2" creationId="{4022791F-684D-40ED-A8F1-3F8DDE8C8F59}"/>
          </ac:spMkLst>
        </pc:spChg>
        <pc:spChg chg="mod">
          <ac:chgData name="Wietse Fopma" userId="0a769943-bc47-4320-8416-2ae1a335b242" providerId="ADAL" clId="{6241C333-3F10-4F95-97EC-8EB6A956614F}" dt="2021-06-29T12:13:12.242" v="2761" actId="26606"/>
          <ac:spMkLst>
            <pc:docMk/>
            <pc:sldMk cId="4210904108" sldId="288"/>
            <ac:spMk id="3" creationId="{6119237F-F9E5-4CFA-BE42-EF243BE563E1}"/>
          </ac:spMkLst>
        </pc:spChg>
        <pc:spChg chg="add del">
          <ac:chgData name="Wietse Fopma" userId="0a769943-bc47-4320-8416-2ae1a335b242" providerId="ADAL" clId="{6241C333-3F10-4F95-97EC-8EB6A956614F}" dt="2021-06-29T12:13:02.877" v="2759" actId="26606"/>
          <ac:spMkLst>
            <pc:docMk/>
            <pc:sldMk cId="4210904108" sldId="288"/>
            <ac:spMk id="8" creationId="{886D4068-D045-48B0-9A00-198F2FE4B57C}"/>
          </ac:spMkLst>
        </pc:spChg>
        <pc:spChg chg="add del">
          <ac:chgData name="Wietse Fopma" userId="0a769943-bc47-4320-8416-2ae1a335b242" providerId="ADAL" clId="{6241C333-3F10-4F95-97EC-8EB6A956614F}" dt="2021-06-29T12:13:02.877" v="2759" actId="26606"/>
          <ac:spMkLst>
            <pc:docMk/>
            <pc:sldMk cId="4210904108" sldId="288"/>
            <ac:spMk id="9" creationId="{12664C4B-AAE2-4AA0-8918-134E8086F37E}"/>
          </ac:spMkLst>
        </pc:spChg>
        <pc:spChg chg="add del">
          <ac:chgData name="Wietse Fopma" userId="0a769943-bc47-4320-8416-2ae1a335b242" providerId="ADAL" clId="{6241C333-3F10-4F95-97EC-8EB6A956614F}" dt="2021-06-29T12:13:02.877" v="2759" actId="26606"/>
          <ac:spMkLst>
            <pc:docMk/>
            <pc:sldMk cId="4210904108" sldId="288"/>
            <ac:spMk id="10" creationId="{616F9FD8-4CFE-4C77-8F29-5D801C57E2AB}"/>
          </ac:spMkLst>
        </pc:spChg>
        <pc:spChg chg="add del">
          <ac:chgData name="Wietse Fopma" userId="0a769943-bc47-4320-8416-2ae1a335b242" providerId="ADAL" clId="{6241C333-3F10-4F95-97EC-8EB6A956614F}" dt="2021-06-29T12:12:52.440" v="2755" actId="26606"/>
          <ac:spMkLst>
            <pc:docMk/>
            <pc:sldMk cId="4210904108" sldId="288"/>
            <ac:spMk id="11" creationId="{DCCCDCCF-DDE7-4FF9-BA8E-DFD3AC93A6C7}"/>
          </ac:spMkLst>
        </pc:spChg>
        <pc:spChg chg="add del">
          <ac:chgData name="Wietse Fopma" userId="0a769943-bc47-4320-8416-2ae1a335b242" providerId="ADAL" clId="{6241C333-3F10-4F95-97EC-8EB6A956614F}" dt="2021-06-29T12:13:12.242" v="2761" actId="26606"/>
          <ac:spMkLst>
            <pc:docMk/>
            <pc:sldMk cId="4210904108" sldId="288"/>
            <ac:spMk id="12" creationId="{EE9F5D7F-1BBC-4096-ADA7-AA9C9E4D2868}"/>
          </ac:spMkLst>
        </pc:spChg>
        <pc:spChg chg="add del">
          <ac:chgData name="Wietse Fopma" userId="0a769943-bc47-4320-8416-2ae1a335b242" providerId="ADAL" clId="{6241C333-3F10-4F95-97EC-8EB6A956614F}" dt="2021-06-29T12:12:52.440" v="2755" actId="26606"/>
          <ac:spMkLst>
            <pc:docMk/>
            <pc:sldMk cId="4210904108" sldId="288"/>
            <ac:spMk id="13" creationId="{C2352FE0-ACFA-479E-A574-CED1C035D3F5}"/>
          </ac:spMkLst>
        </pc:spChg>
        <pc:spChg chg="add del">
          <ac:chgData name="Wietse Fopma" userId="0a769943-bc47-4320-8416-2ae1a335b242" providerId="ADAL" clId="{6241C333-3F10-4F95-97EC-8EB6A956614F}" dt="2021-06-29T12:13:12.242" v="2761" actId="26606"/>
          <ac:spMkLst>
            <pc:docMk/>
            <pc:sldMk cId="4210904108" sldId="288"/>
            <ac:spMk id="14" creationId="{06D370DD-716B-4528-B475-331F84CEA5A1}"/>
          </ac:spMkLst>
        </pc:spChg>
        <pc:spChg chg="add del">
          <ac:chgData name="Wietse Fopma" userId="0a769943-bc47-4320-8416-2ae1a335b242" providerId="ADAL" clId="{6241C333-3F10-4F95-97EC-8EB6A956614F}" dt="2021-06-29T12:12:52.440" v="2755" actId="26606"/>
          <ac:spMkLst>
            <pc:docMk/>
            <pc:sldMk cId="4210904108" sldId="288"/>
            <ac:spMk id="15" creationId="{401F5979-1992-492E-ABBD-62EBC1016CB4}"/>
          </ac:spMkLst>
        </pc:spChg>
        <pc:spChg chg="add del">
          <ac:chgData name="Wietse Fopma" userId="0a769943-bc47-4320-8416-2ae1a335b242" providerId="ADAL" clId="{6241C333-3F10-4F95-97EC-8EB6A956614F}" dt="2021-06-29T12:13:12.242" v="2761" actId="26606"/>
          <ac:spMkLst>
            <pc:docMk/>
            <pc:sldMk cId="4210904108" sldId="288"/>
            <ac:spMk id="16" creationId="{E79D076F-656A-4CD9-83AD-AF8F4B28CA49}"/>
          </ac:spMkLst>
        </pc:spChg>
        <pc:spChg chg="add del">
          <ac:chgData name="Wietse Fopma" userId="0a769943-bc47-4320-8416-2ae1a335b242" providerId="ADAL" clId="{6241C333-3F10-4F95-97EC-8EB6A956614F}" dt="2021-06-29T12:12:52.440" v="2755" actId="26606"/>
          <ac:spMkLst>
            <pc:docMk/>
            <pc:sldMk cId="4210904108" sldId="288"/>
            <ac:spMk id="17" creationId="{377CB93F-A0E2-4BBE-B2FC-E93932C7ECEE}"/>
          </ac:spMkLst>
        </pc:spChg>
        <pc:picChg chg="add mod">
          <ac:chgData name="Wietse Fopma" userId="0a769943-bc47-4320-8416-2ae1a335b242" providerId="ADAL" clId="{6241C333-3F10-4F95-97EC-8EB6A956614F}" dt="2021-06-29T12:06:57.917" v="2056"/>
          <ac:picMkLst>
            <pc:docMk/>
            <pc:sldMk cId="4210904108" sldId="288"/>
            <ac:picMk id="4" creationId="{994C31EE-64AE-44B4-95DB-E1D51062DD05}"/>
          </ac:picMkLst>
        </pc:picChg>
        <pc:picChg chg="add mod">
          <ac:chgData name="Wietse Fopma" userId="0a769943-bc47-4320-8416-2ae1a335b242" providerId="ADAL" clId="{6241C333-3F10-4F95-97EC-8EB6A956614F}" dt="2021-06-29T12:06:57.917" v="2056"/>
          <ac:picMkLst>
            <pc:docMk/>
            <pc:sldMk cId="4210904108" sldId="288"/>
            <ac:picMk id="5" creationId="{245E4831-C162-41FA-9780-7588D4FA0578}"/>
          </ac:picMkLst>
        </pc:picChg>
        <pc:picChg chg="add mod ord">
          <ac:chgData name="Wietse Fopma" userId="0a769943-bc47-4320-8416-2ae1a335b242" providerId="ADAL" clId="{6241C333-3F10-4F95-97EC-8EB6A956614F}" dt="2021-06-29T12:13:28.654" v="2764" actId="1076"/>
          <ac:picMkLst>
            <pc:docMk/>
            <pc:sldMk cId="4210904108" sldId="288"/>
            <ac:picMk id="6" creationId="{3B62F6A3-7594-4582-B2DF-19B6BB3EC181}"/>
          </ac:picMkLst>
        </pc:picChg>
      </pc:sldChg>
      <pc:sldChg chg="modSp new del mod modNotesTx">
        <pc:chgData name="Wietse Fopma" userId="0a769943-bc47-4320-8416-2ae1a335b242" providerId="ADAL" clId="{6241C333-3F10-4F95-97EC-8EB6A956614F}" dt="2021-06-30T07:49:08.905" v="4444" actId="47"/>
        <pc:sldMkLst>
          <pc:docMk/>
          <pc:sldMk cId="3306287455" sldId="289"/>
        </pc:sldMkLst>
        <pc:spChg chg="mod">
          <ac:chgData name="Wietse Fopma" userId="0a769943-bc47-4320-8416-2ae1a335b242" providerId="ADAL" clId="{6241C333-3F10-4F95-97EC-8EB6A956614F}" dt="2021-06-29T12:29:25.608" v="2791" actId="20577"/>
          <ac:spMkLst>
            <pc:docMk/>
            <pc:sldMk cId="3306287455" sldId="289"/>
            <ac:spMk id="2" creationId="{CC005213-FA00-4062-9969-45566194E669}"/>
          </ac:spMkLst>
        </pc:spChg>
        <pc:spChg chg="mod">
          <ac:chgData name="Wietse Fopma" userId="0a769943-bc47-4320-8416-2ae1a335b242" providerId="ADAL" clId="{6241C333-3F10-4F95-97EC-8EB6A956614F}" dt="2021-06-29T12:34:50.327" v="2936" actId="20577"/>
          <ac:spMkLst>
            <pc:docMk/>
            <pc:sldMk cId="3306287455" sldId="289"/>
            <ac:spMk id="3" creationId="{22D56259-EE69-4DCD-861D-0BEDF76F769A}"/>
          </ac:spMkLst>
        </pc:spChg>
      </pc:sldChg>
      <pc:sldChg chg="modSp new mod modNotesTx">
        <pc:chgData name="Wietse Fopma" userId="0a769943-bc47-4320-8416-2ae1a335b242" providerId="ADAL" clId="{6241C333-3F10-4F95-97EC-8EB6A956614F}" dt="2021-06-29T12:41:07.798" v="3587" actId="20577"/>
        <pc:sldMkLst>
          <pc:docMk/>
          <pc:sldMk cId="1020360363" sldId="290"/>
        </pc:sldMkLst>
        <pc:spChg chg="mod">
          <ac:chgData name="Wietse Fopma" userId="0a769943-bc47-4320-8416-2ae1a335b242" providerId="ADAL" clId="{6241C333-3F10-4F95-97EC-8EB6A956614F}" dt="2021-06-29T12:40:24.756" v="3367" actId="20577"/>
          <ac:spMkLst>
            <pc:docMk/>
            <pc:sldMk cId="1020360363" sldId="290"/>
            <ac:spMk id="2" creationId="{F1BD7798-2800-49CF-8B71-792394A32B31}"/>
          </ac:spMkLst>
        </pc:spChg>
        <pc:spChg chg="mod">
          <ac:chgData name="Wietse Fopma" userId="0a769943-bc47-4320-8416-2ae1a335b242" providerId="ADAL" clId="{6241C333-3F10-4F95-97EC-8EB6A956614F}" dt="2021-06-29T12:40:37.282" v="3441" actId="20577"/>
          <ac:spMkLst>
            <pc:docMk/>
            <pc:sldMk cId="1020360363" sldId="290"/>
            <ac:spMk id="3" creationId="{053E1490-2767-4D27-8262-ECB6AB4A5202}"/>
          </ac:spMkLst>
        </pc:spChg>
      </pc:sldChg>
      <pc:sldChg chg="modSp new mod">
        <pc:chgData name="Wietse Fopma" userId="0a769943-bc47-4320-8416-2ae1a335b242" providerId="ADAL" clId="{6241C333-3F10-4F95-97EC-8EB6A956614F}" dt="2021-06-29T12:44:57.933" v="4087" actId="20577"/>
        <pc:sldMkLst>
          <pc:docMk/>
          <pc:sldMk cId="337782428" sldId="291"/>
        </pc:sldMkLst>
        <pc:spChg chg="mod">
          <ac:chgData name="Wietse Fopma" userId="0a769943-bc47-4320-8416-2ae1a335b242" providerId="ADAL" clId="{6241C333-3F10-4F95-97EC-8EB6A956614F}" dt="2021-06-29T12:44:57.933" v="4087" actId="20577"/>
          <ac:spMkLst>
            <pc:docMk/>
            <pc:sldMk cId="337782428" sldId="291"/>
            <ac:spMk id="2" creationId="{B534F219-4E50-4C0B-8513-A861A9348F6D}"/>
          </ac:spMkLst>
        </pc:spChg>
        <pc:spChg chg="mod">
          <ac:chgData name="Wietse Fopma" userId="0a769943-bc47-4320-8416-2ae1a335b242" providerId="ADAL" clId="{6241C333-3F10-4F95-97EC-8EB6A956614F}" dt="2021-06-29T12:44:53.554" v="4086" actId="20577"/>
          <ac:spMkLst>
            <pc:docMk/>
            <pc:sldMk cId="337782428" sldId="291"/>
            <ac:spMk id="3" creationId="{9E5A5600-4A00-457C-852E-B3F04D3D8676}"/>
          </ac:spMkLst>
        </pc:spChg>
      </pc:sldChg>
      <pc:sldChg chg="addSp modSp new mod ord modNotesTx">
        <pc:chgData name="Wietse Fopma" userId="0a769943-bc47-4320-8416-2ae1a335b242" providerId="ADAL" clId="{6241C333-3F10-4F95-97EC-8EB6A956614F}" dt="2021-06-30T07:48:31.824" v="4443" actId="20577"/>
        <pc:sldMkLst>
          <pc:docMk/>
          <pc:sldMk cId="3293246996" sldId="292"/>
        </pc:sldMkLst>
        <pc:spChg chg="mod">
          <ac:chgData name="Wietse Fopma" userId="0a769943-bc47-4320-8416-2ae1a335b242" providerId="ADAL" clId="{6241C333-3F10-4F95-97EC-8EB6A956614F}" dt="2021-06-30T07:47:19.383" v="4394" actId="20577"/>
          <ac:spMkLst>
            <pc:docMk/>
            <pc:sldMk cId="3293246996" sldId="292"/>
            <ac:spMk id="2" creationId="{DD8256A6-5125-4C95-9B81-F1567F1F99C2}"/>
          </ac:spMkLst>
        </pc:spChg>
        <pc:spChg chg="mod">
          <ac:chgData name="Wietse Fopma" userId="0a769943-bc47-4320-8416-2ae1a335b242" providerId="ADAL" clId="{6241C333-3F10-4F95-97EC-8EB6A956614F}" dt="2021-06-30T07:46:52.184" v="4383" actId="20577"/>
          <ac:spMkLst>
            <pc:docMk/>
            <pc:sldMk cId="3293246996" sldId="292"/>
            <ac:spMk id="3" creationId="{4AC944BB-411A-4F91-ABB8-BEA09C858B32}"/>
          </ac:spMkLst>
        </pc:spChg>
        <pc:picChg chg="add mod">
          <ac:chgData name="Wietse Fopma" userId="0a769943-bc47-4320-8416-2ae1a335b242" providerId="ADAL" clId="{6241C333-3F10-4F95-97EC-8EB6A956614F}" dt="2021-06-30T07:47:28.569" v="4396" actId="14100"/>
          <ac:picMkLst>
            <pc:docMk/>
            <pc:sldMk cId="3293246996" sldId="292"/>
            <ac:picMk id="4" creationId="{C85EFEB3-304E-48F4-B0F7-C10F4F4265E7}"/>
          </ac:picMkLst>
        </pc:picChg>
      </pc:sldChg>
      <pc:sldChg chg="new del ord">
        <pc:chgData name="Wietse Fopma" userId="0a769943-bc47-4320-8416-2ae1a335b242" providerId="ADAL" clId="{6241C333-3F10-4F95-97EC-8EB6A956614F}" dt="2021-06-30T08:08:25.082" v="4462" actId="47"/>
        <pc:sldMkLst>
          <pc:docMk/>
          <pc:sldMk cId="3268409885" sldId="293"/>
        </pc:sldMkLst>
      </pc:sldChg>
    </pc:docChg>
  </pc:docChgLst>
  <pc:docChgLst>
    <pc:chgData name="Marlies Blaauw" userId="S::mil.blaauw@noorderpoort.nl::c9c2ae09-2ada-43d1-bdd9-bbf7d3f2e3b9" providerId="AD" clId="Web-{C325CBFE-8351-EEC3-5988-3F4D7C4CEFB8}"/>
    <pc:docChg chg="modSld">
      <pc:chgData name="Marlies Blaauw" userId="S::mil.blaauw@noorderpoort.nl::c9c2ae09-2ada-43d1-bdd9-bbf7d3f2e3b9" providerId="AD" clId="Web-{C325CBFE-8351-EEC3-5988-3F4D7C4CEFB8}" dt="2020-10-06T16:49:32.663" v="7" actId="20577"/>
      <pc:docMkLst>
        <pc:docMk/>
      </pc:docMkLst>
      <pc:sldChg chg="modSp">
        <pc:chgData name="Marlies Blaauw" userId="S::mil.blaauw@noorderpoort.nl::c9c2ae09-2ada-43d1-bdd9-bbf7d3f2e3b9" providerId="AD" clId="Web-{C325CBFE-8351-EEC3-5988-3F4D7C4CEFB8}" dt="2020-10-06T16:49:32.663" v="6" actId="20577"/>
        <pc:sldMkLst>
          <pc:docMk/>
          <pc:sldMk cId="13047826" sldId="275"/>
        </pc:sldMkLst>
        <pc:spChg chg="mod">
          <ac:chgData name="Marlies Blaauw" userId="S::mil.blaauw@noorderpoort.nl::c9c2ae09-2ada-43d1-bdd9-bbf7d3f2e3b9" providerId="AD" clId="Web-{C325CBFE-8351-EEC3-5988-3F4D7C4CEFB8}" dt="2020-10-06T16:49:32.663" v="6" actId="20577"/>
          <ac:spMkLst>
            <pc:docMk/>
            <pc:sldMk cId="13047826" sldId="275"/>
            <ac:spMk id="3" creationId="{1C8C865D-0C33-46B3-A379-F7845FAC25D9}"/>
          </ac:spMkLst>
        </pc:spChg>
      </pc:sldChg>
    </pc:docChg>
  </pc:docChgLst>
  <pc:docChgLst>
    <pc:chgData name="Wietse Fopma" userId="0a769943-bc47-4320-8416-2ae1a335b242" providerId="ADAL" clId="{D920EEED-1C50-4F63-80E9-F7B1DEA57A1D}"/>
    <pc:docChg chg="custSel addSld delSld modSld">
      <pc:chgData name="Wietse Fopma" userId="0a769943-bc47-4320-8416-2ae1a335b242" providerId="ADAL" clId="{D920EEED-1C50-4F63-80E9-F7B1DEA57A1D}" dt="2021-05-20T10:00:35.221" v="811" actId="20577"/>
      <pc:docMkLst>
        <pc:docMk/>
      </pc:docMkLst>
      <pc:sldChg chg="modSp mod modNotesTx">
        <pc:chgData name="Wietse Fopma" userId="0a769943-bc47-4320-8416-2ae1a335b242" providerId="ADAL" clId="{D920EEED-1C50-4F63-80E9-F7B1DEA57A1D}" dt="2021-05-20T09:38:21.113" v="43" actId="20577"/>
        <pc:sldMkLst>
          <pc:docMk/>
          <pc:sldMk cId="2459439618" sldId="257"/>
        </pc:sldMkLst>
        <pc:spChg chg="mod">
          <ac:chgData name="Wietse Fopma" userId="0a769943-bc47-4320-8416-2ae1a335b242" providerId="ADAL" clId="{D920EEED-1C50-4F63-80E9-F7B1DEA57A1D}" dt="2021-05-20T08:57:44.826" v="0" actId="404"/>
          <ac:spMkLst>
            <pc:docMk/>
            <pc:sldMk cId="2459439618" sldId="257"/>
            <ac:spMk id="3" creationId="{D4B55231-AEBB-4972-853E-7FB34B451EC7}"/>
          </ac:spMkLst>
        </pc:spChg>
      </pc:sldChg>
      <pc:sldChg chg="modSp">
        <pc:chgData name="Wietse Fopma" userId="0a769943-bc47-4320-8416-2ae1a335b242" providerId="ADAL" clId="{D920EEED-1C50-4F63-80E9-F7B1DEA57A1D}" dt="2021-05-20T09:00:38.641" v="1" actId="1036"/>
        <pc:sldMkLst>
          <pc:docMk/>
          <pc:sldMk cId="1033909453" sldId="272"/>
        </pc:sldMkLst>
        <pc:picChg chg="mod">
          <ac:chgData name="Wietse Fopma" userId="0a769943-bc47-4320-8416-2ae1a335b242" providerId="ADAL" clId="{D920EEED-1C50-4F63-80E9-F7B1DEA57A1D}" dt="2021-05-20T09:00:38.641" v="1" actId="1036"/>
          <ac:picMkLst>
            <pc:docMk/>
            <pc:sldMk cId="1033909453" sldId="272"/>
            <ac:picMk id="1028" creationId="{C70F5369-31BD-448F-8353-84A310B8E450}"/>
          </ac:picMkLst>
        </pc:picChg>
      </pc:sldChg>
      <pc:sldChg chg="modSp mod modNotesTx">
        <pc:chgData name="Wietse Fopma" userId="0a769943-bc47-4320-8416-2ae1a335b242" providerId="ADAL" clId="{D920EEED-1C50-4F63-80E9-F7B1DEA57A1D}" dt="2021-05-20T09:45:39.620" v="232" actId="20577"/>
        <pc:sldMkLst>
          <pc:docMk/>
          <pc:sldMk cId="54305062" sldId="273"/>
        </pc:sldMkLst>
        <pc:spChg chg="mod">
          <ac:chgData name="Wietse Fopma" userId="0a769943-bc47-4320-8416-2ae1a335b242" providerId="ADAL" clId="{D920EEED-1C50-4F63-80E9-F7B1DEA57A1D}" dt="2021-05-20T09:45:09.429" v="183" actId="20577"/>
          <ac:spMkLst>
            <pc:docMk/>
            <pc:sldMk cId="54305062" sldId="273"/>
            <ac:spMk id="3" creationId="{151DB9B1-D674-4D62-9397-EF92FBB760EB}"/>
          </ac:spMkLst>
        </pc:spChg>
      </pc:sldChg>
      <pc:sldChg chg="modNotesTx">
        <pc:chgData name="Wietse Fopma" userId="0a769943-bc47-4320-8416-2ae1a335b242" providerId="ADAL" clId="{D920EEED-1C50-4F63-80E9-F7B1DEA57A1D}" dt="2021-05-20T10:00:35.221" v="811" actId="20577"/>
        <pc:sldMkLst>
          <pc:docMk/>
          <pc:sldMk cId="13047826" sldId="275"/>
        </pc:sldMkLst>
      </pc:sldChg>
      <pc:sldChg chg="modNotesTx">
        <pc:chgData name="Wietse Fopma" userId="0a769943-bc47-4320-8416-2ae1a335b242" providerId="ADAL" clId="{D920EEED-1C50-4F63-80E9-F7B1DEA57A1D}" dt="2021-05-20T09:47:27.297" v="253" actId="20577"/>
        <pc:sldMkLst>
          <pc:docMk/>
          <pc:sldMk cId="723252234" sldId="278"/>
        </pc:sldMkLst>
      </pc:sldChg>
      <pc:sldChg chg="modSp new del mod modNotesTx">
        <pc:chgData name="Wietse Fopma" userId="0a769943-bc47-4320-8416-2ae1a335b242" providerId="ADAL" clId="{D920EEED-1C50-4F63-80E9-F7B1DEA57A1D}" dt="2021-05-20T09:45:45.209" v="233" actId="2696"/>
        <pc:sldMkLst>
          <pc:docMk/>
          <pc:sldMk cId="122117095" sldId="281"/>
        </pc:sldMkLst>
        <pc:spChg chg="mod">
          <ac:chgData name="Wietse Fopma" userId="0a769943-bc47-4320-8416-2ae1a335b242" providerId="ADAL" clId="{D920EEED-1C50-4F63-80E9-F7B1DEA57A1D}" dt="2021-05-20T09:44:50.983" v="153" actId="20577"/>
          <ac:spMkLst>
            <pc:docMk/>
            <pc:sldMk cId="122117095" sldId="281"/>
            <ac:spMk id="2" creationId="{7CA6CBDD-5F66-4195-9B73-7DB1454B74D5}"/>
          </ac:spMkLst>
        </pc:spChg>
      </pc:sldChg>
      <pc:sldChg chg="modSp new modNotesTx">
        <pc:chgData name="Wietse Fopma" userId="0a769943-bc47-4320-8416-2ae1a335b242" providerId="ADAL" clId="{D920EEED-1C50-4F63-80E9-F7B1DEA57A1D}" dt="2021-05-20T09:54:03.350" v="526" actId="20577"/>
        <pc:sldMkLst>
          <pc:docMk/>
          <pc:sldMk cId="2921500921" sldId="281"/>
        </pc:sldMkLst>
        <pc:spChg chg="mod">
          <ac:chgData name="Wietse Fopma" userId="0a769943-bc47-4320-8416-2ae1a335b242" providerId="ADAL" clId="{D920EEED-1C50-4F63-80E9-F7B1DEA57A1D}" dt="2021-05-20T09:50:28.092" v="255"/>
          <ac:spMkLst>
            <pc:docMk/>
            <pc:sldMk cId="2921500921" sldId="281"/>
            <ac:spMk id="3" creationId="{141124C1-EA6C-445B-AF1D-24A043D854DA}"/>
          </ac:spMkLst>
        </pc:spChg>
      </pc:sldChg>
      <pc:sldChg chg="modSp new del mod modNotesTx">
        <pc:chgData name="Wietse Fopma" userId="0a769943-bc47-4320-8416-2ae1a335b242" providerId="ADAL" clId="{D920EEED-1C50-4F63-80E9-F7B1DEA57A1D}" dt="2021-05-20T09:51:07.036" v="330" actId="2696"/>
        <pc:sldMkLst>
          <pc:docMk/>
          <pc:sldMk cId="4287015439" sldId="282"/>
        </pc:sldMkLst>
        <pc:spChg chg="mod">
          <ac:chgData name="Wietse Fopma" userId="0a769943-bc47-4320-8416-2ae1a335b242" providerId="ADAL" clId="{D920EEED-1C50-4F63-80E9-F7B1DEA57A1D}" dt="2021-05-20T09:50:55.235" v="302" actId="20577"/>
          <ac:spMkLst>
            <pc:docMk/>
            <pc:sldMk cId="4287015439" sldId="282"/>
            <ac:spMk id="2" creationId="{1C981D0E-0D47-4B96-A479-197B3C51B09D}"/>
          </ac:spMkLst>
        </pc:spChg>
      </pc:sldChg>
    </pc:docChg>
  </pc:docChgLst>
  <pc:docChgLst>
    <pc:chgData name="Wietse Fopma" userId="S::w.fopma@noorderpoort.nl::0a769943-bc47-4320-8416-2ae1a335b242" providerId="AD" clId="Web-{B761CF5F-8030-BB97-3563-53DB7D636E86}"/>
    <pc:docChg chg="modSld">
      <pc:chgData name="Wietse Fopma" userId="S::w.fopma@noorderpoort.nl::0a769943-bc47-4320-8416-2ae1a335b242" providerId="AD" clId="Web-{B761CF5F-8030-BB97-3563-53DB7D636E86}" dt="2021-07-06T12:38:54.437" v="1"/>
      <pc:docMkLst>
        <pc:docMk/>
      </pc:docMkLst>
      <pc:sldChg chg="modNotes">
        <pc:chgData name="Wietse Fopma" userId="S::w.fopma@noorderpoort.nl::0a769943-bc47-4320-8416-2ae1a335b242" providerId="AD" clId="Web-{B761CF5F-8030-BB97-3563-53DB7D636E86}" dt="2021-07-06T12:38:54.437" v="1"/>
        <pc:sldMkLst>
          <pc:docMk/>
          <pc:sldMk cId="54305062" sldId="273"/>
        </pc:sldMkLst>
      </pc:sldChg>
    </pc:docChg>
  </pc:docChgLst>
  <pc:docChgLst>
    <pc:chgData name="Marlies Blaauw" userId="c9c2ae09-2ada-43d1-bdd9-bbf7d3f2e3b9" providerId="ADAL" clId="{1E7BB8BA-77B8-4204-A0E1-222481AB5543}"/>
    <pc:docChg chg="undo custSel mod addSld delSld modSld">
      <pc:chgData name="Marlies Blaauw" userId="c9c2ae09-2ada-43d1-bdd9-bbf7d3f2e3b9" providerId="ADAL" clId="{1E7BB8BA-77B8-4204-A0E1-222481AB5543}" dt="2020-10-06T16:00:37.016" v="2142" actId="1076"/>
      <pc:docMkLst>
        <pc:docMk/>
      </pc:docMkLst>
      <pc:sldChg chg="modSp">
        <pc:chgData name="Marlies Blaauw" userId="c9c2ae09-2ada-43d1-bdd9-bbf7d3f2e3b9" providerId="ADAL" clId="{1E7BB8BA-77B8-4204-A0E1-222481AB5543}" dt="2020-10-06T15:40:04.308" v="1581" actId="20577"/>
        <pc:sldMkLst>
          <pc:docMk/>
          <pc:sldMk cId="727644808" sldId="256"/>
        </pc:sldMkLst>
        <pc:spChg chg="mod">
          <ac:chgData name="Marlies Blaauw" userId="c9c2ae09-2ada-43d1-bdd9-bbf7d3f2e3b9" providerId="ADAL" clId="{1E7BB8BA-77B8-4204-A0E1-222481AB5543}" dt="2020-10-06T15:40:04.308" v="1581" actId="20577"/>
          <ac:spMkLst>
            <pc:docMk/>
            <pc:sldMk cId="727644808" sldId="256"/>
            <ac:spMk id="3" creationId="{9CB1D8BA-9CCA-4575-ADEC-D6E2A3D3555C}"/>
          </ac:spMkLst>
        </pc:spChg>
      </pc:sldChg>
      <pc:sldChg chg="addSp delSp modSp">
        <pc:chgData name="Marlies Blaauw" userId="c9c2ae09-2ada-43d1-bdd9-bbf7d3f2e3b9" providerId="ADAL" clId="{1E7BB8BA-77B8-4204-A0E1-222481AB5543}" dt="2020-10-06T15:08:48.047" v="799"/>
        <pc:sldMkLst>
          <pc:docMk/>
          <pc:sldMk cId="2459439618" sldId="257"/>
        </pc:sldMkLst>
        <pc:spChg chg="mod">
          <ac:chgData name="Marlies Blaauw" userId="c9c2ae09-2ada-43d1-bdd9-bbf7d3f2e3b9" providerId="ADAL" clId="{1E7BB8BA-77B8-4204-A0E1-222481AB5543}" dt="2020-10-06T15:08:48.047" v="799"/>
          <ac:spMkLst>
            <pc:docMk/>
            <pc:sldMk cId="2459439618" sldId="257"/>
            <ac:spMk id="3" creationId="{D4B55231-AEBB-4972-853E-7FB34B451EC7}"/>
          </ac:spMkLst>
        </pc:spChg>
        <pc:picChg chg="del">
          <ac:chgData name="Marlies Blaauw" userId="c9c2ae09-2ada-43d1-bdd9-bbf7d3f2e3b9" providerId="ADAL" clId="{1E7BB8BA-77B8-4204-A0E1-222481AB5543}" dt="2020-10-06T13:00:20.470" v="355" actId="478"/>
          <ac:picMkLst>
            <pc:docMk/>
            <pc:sldMk cId="2459439618" sldId="257"/>
            <ac:picMk id="7" creationId="{883398D5-1694-4F9B-B483-FB8F0E442E78}"/>
          </ac:picMkLst>
        </pc:picChg>
        <pc:picChg chg="add">
          <ac:chgData name="Marlies Blaauw" userId="c9c2ae09-2ada-43d1-bdd9-bbf7d3f2e3b9" providerId="ADAL" clId="{1E7BB8BA-77B8-4204-A0E1-222481AB5543}" dt="2020-10-06T13:00:29.218" v="358"/>
          <ac:picMkLst>
            <pc:docMk/>
            <pc:sldMk cId="2459439618" sldId="257"/>
            <ac:picMk id="9" creationId="{31E2809F-49E5-4AE2-AB76-2BEBC2C22195}"/>
          </ac:picMkLst>
        </pc:picChg>
        <pc:picChg chg="add">
          <ac:chgData name="Marlies Blaauw" userId="c9c2ae09-2ada-43d1-bdd9-bbf7d3f2e3b9" providerId="ADAL" clId="{1E7BB8BA-77B8-4204-A0E1-222481AB5543}" dt="2020-10-06T13:00:29.218" v="358"/>
          <ac:picMkLst>
            <pc:docMk/>
            <pc:sldMk cId="2459439618" sldId="257"/>
            <ac:picMk id="11" creationId="{1CB8F94A-23ED-402B-B413-E363B2423819}"/>
          </ac:picMkLst>
        </pc:picChg>
      </pc:sldChg>
      <pc:sldChg chg="addSp delSp modSp delDesignElem">
        <pc:chgData name="Marlies Blaauw" userId="c9c2ae09-2ada-43d1-bdd9-bbf7d3f2e3b9" providerId="ADAL" clId="{1E7BB8BA-77B8-4204-A0E1-222481AB5543}" dt="2020-10-06T15:51:54.954" v="1636" actId="6549"/>
        <pc:sldMkLst>
          <pc:docMk/>
          <pc:sldMk cId="3161898967" sldId="258"/>
        </pc:sldMkLst>
        <pc:spChg chg="mod">
          <ac:chgData name="Marlies Blaauw" userId="c9c2ae09-2ada-43d1-bdd9-bbf7d3f2e3b9" providerId="ADAL" clId="{1E7BB8BA-77B8-4204-A0E1-222481AB5543}" dt="2020-10-06T12:57:13.734" v="328" actId="26606"/>
          <ac:spMkLst>
            <pc:docMk/>
            <pc:sldMk cId="3161898967" sldId="258"/>
            <ac:spMk id="2" creationId="{49F1E2FB-25D7-46AC-82F2-A2CE21C7F716}"/>
          </ac:spMkLst>
        </pc:spChg>
        <pc:spChg chg="add mod">
          <ac:chgData name="Marlies Blaauw" userId="c9c2ae09-2ada-43d1-bdd9-bbf7d3f2e3b9" providerId="ADAL" clId="{1E7BB8BA-77B8-4204-A0E1-222481AB5543}" dt="2020-10-06T15:51:54.954" v="1636" actId="6549"/>
          <ac:spMkLst>
            <pc:docMk/>
            <pc:sldMk cId="3161898967" sldId="258"/>
            <ac:spMk id="3" creationId="{EDBE4923-531D-4899-81E0-9A1DB9711A97}"/>
          </ac:spMkLst>
        </pc:spChg>
        <pc:spChg chg="add del">
          <ac:chgData name="Marlies Blaauw" userId="c9c2ae09-2ada-43d1-bdd9-bbf7d3f2e3b9" providerId="ADAL" clId="{1E7BB8BA-77B8-4204-A0E1-222481AB5543}" dt="2020-10-06T12:57:39.455" v="336"/>
          <ac:spMkLst>
            <pc:docMk/>
            <pc:sldMk cId="3161898967" sldId="258"/>
            <ac:spMk id="19" creationId="{9AAD8036-96D8-496C-8006-37ACA5AD8628}"/>
          </ac:spMkLst>
        </pc:spChg>
        <pc:spChg chg="add del">
          <ac:chgData name="Marlies Blaauw" userId="c9c2ae09-2ada-43d1-bdd9-bbf7d3f2e3b9" providerId="ADAL" clId="{1E7BB8BA-77B8-4204-A0E1-222481AB5543}" dt="2020-10-06T12:57:39.455" v="336"/>
          <ac:spMkLst>
            <pc:docMk/>
            <pc:sldMk cId="3161898967" sldId="258"/>
            <ac:spMk id="21" creationId="{24A4CBA9-3463-4C65-BF46-6B6C50E7FC23}"/>
          </ac:spMkLst>
        </pc:spChg>
        <pc:spChg chg="add del">
          <ac:chgData name="Marlies Blaauw" userId="c9c2ae09-2ada-43d1-bdd9-bbf7d3f2e3b9" providerId="ADAL" clId="{1E7BB8BA-77B8-4204-A0E1-222481AB5543}" dt="2020-10-06T12:57:39.455" v="336"/>
          <ac:spMkLst>
            <pc:docMk/>
            <pc:sldMk cId="3161898967" sldId="258"/>
            <ac:spMk id="23" creationId="{2DCEED6C-D39C-40AA-B89E-52C3FA5A704F}"/>
          </ac:spMkLst>
        </pc:spChg>
        <pc:graphicFrameChg chg="del mod ord modGraphic">
          <ac:chgData name="Marlies Blaauw" userId="c9c2ae09-2ada-43d1-bdd9-bbf7d3f2e3b9" providerId="ADAL" clId="{1E7BB8BA-77B8-4204-A0E1-222481AB5543}" dt="2020-10-06T14:25:39.525" v="778" actId="478"/>
          <ac:graphicFrameMkLst>
            <pc:docMk/>
            <pc:sldMk cId="3161898967" sldId="258"/>
            <ac:graphicFrameMk id="14" creationId="{B5A8EA48-22FE-46FC-B21E-FC6C6CA24E24}"/>
          </ac:graphicFrameMkLst>
        </pc:graphicFrameChg>
        <pc:picChg chg="add">
          <ac:chgData name="Marlies Blaauw" userId="c9c2ae09-2ada-43d1-bdd9-bbf7d3f2e3b9" providerId="ADAL" clId="{1E7BB8BA-77B8-4204-A0E1-222481AB5543}" dt="2020-10-06T13:00:24.548" v="357"/>
          <ac:picMkLst>
            <pc:docMk/>
            <pc:sldMk cId="3161898967" sldId="258"/>
            <ac:picMk id="8" creationId="{8D3D175E-F2B4-4B5E-AAE9-221B18881468}"/>
          </ac:picMkLst>
        </pc:picChg>
        <pc:picChg chg="add">
          <ac:chgData name="Marlies Blaauw" userId="c9c2ae09-2ada-43d1-bdd9-bbf7d3f2e3b9" providerId="ADAL" clId="{1E7BB8BA-77B8-4204-A0E1-222481AB5543}" dt="2020-10-06T13:00:24.548" v="357"/>
          <ac:picMkLst>
            <pc:docMk/>
            <pc:sldMk cId="3161898967" sldId="258"/>
            <ac:picMk id="9" creationId="{7B3DEA19-EA17-4B72-8109-7FEB42BE9F11}"/>
          </ac:picMkLst>
        </pc:picChg>
        <pc:picChg chg="del mod">
          <ac:chgData name="Marlies Blaauw" userId="c9c2ae09-2ada-43d1-bdd9-bbf7d3f2e3b9" providerId="ADAL" clId="{1E7BB8BA-77B8-4204-A0E1-222481AB5543}" dt="2020-10-06T13:00:23.888" v="356" actId="478"/>
          <ac:picMkLst>
            <pc:docMk/>
            <pc:sldMk cId="3161898967" sldId="258"/>
            <ac:picMk id="11" creationId="{13F709B8-D6A5-40F3-BA41-949844AED422}"/>
          </ac:picMkLst>
        </pc:picChg>
      </pc:sldChg>
      <pc:sldChg chg="addSp delSp del">
        <pc:chgData name="Marlies Blaauw" userId="c9c2ae09-2ada-43d1-bdd9-bbf7d3f2e3b9" providerId="ADAL" clId="{1E7BB8BA-77B8-4204-A0E1-222481AB5543}" dt="2020-10-06T15:39:28.927" v="1515" actId="2696"/>
        <pc:sldMkLst>
          <pc:docMk/>
          <pc:sldMk cId="2553535975" sldId="262"/>
        </pc:sldMkLst>
        <pc:picChg chg="del">
          <ac:chgData name="Marlies Blaauw" userId="c9c2ae09-2ada-43d1-bdd9-bbf7d3f2e3b9" providerId="ADAL" clId="{1E7BB8BA-77B8-4204-A0E1-222481AB5543}" dt="2020-10-06T13:00:46.114" v="365" actId="478"/>
          <ac:picMkLst>
            <pc:docMk/>
            <pc:sldMk cId="2553535975" sldId="262"/>
            <ac:picMk id="5" creationId="{40FA6133-10CE-4018-8B13-FFDC9B6D0760}"/>
          </ac:picMkLst>
        </pc:picChg>
        <pc:picChg chg="add">
          <ac:chgData name="Marlies Blaauw" userId="c9c2ae09-2ada-43d1-bdd9-bbf7d3f2e3b9" providerId="ADAL" clId="{1E7BB8BA-77B8-4204-A0E1-222481AB5543}" dt="2020-10-06T13:00:44.418" v="364"/>
          <ac:picMkLst>
            <pc:docMk/>
            <pc:sldMk cId="2553535975" sldId="262"/>
            <ac:picMk id="7" creationId="{D9FCE799-8E6C-4CAF-851C-85F7A9F86178}"/>
          </ac:picMkLst>
        </pc:picChg>
        <pc:picChg chg="add">
          <ac:chgData name="Marlies Blaauw" userId="c9c2ae09-2ada-43d1-bdd9-bbf7d3f2e3b9" providerId="ADAL" clId="{1E7BB8BA-77B8-4204-A0E1-222481AB5543}" dt="2020-10-06T13:00:44.418" v="364"/>
          <ac:picMkLst>
            <pc:docMk/>
            <pc:sldMk cId="2553535975" sldId="262"/>
            <ac:picMk id="8" creationId="{902E4658-AD63-42CD-8766-3C1135D427BE}"/>
          </ac:picMkLst>
        </pc:picChg>
      </pc:sldChg>
      <pc:sldChg chg="addSp delSp modSp add del mod setBg delDesignElem">
        <pc:chgData name="Marlies Blaauw" userId="c9c2ae09-2ada-43d1-bdd9-bbf7d3f2e3b9" providerId="ADAL" clId="{1E7BB8BA-77B8-4204-A0E1-222481AB5543}" dt="2020-10-06T15:32:08.849" v="1471" actId="26606"/>
        <pc:sldMkLst>
          <pc:docMk/>
          <pc:sldMk cId="3470929745" sldId="263"/>
        </pc:sldMkLst>
        <pc:spChg chg="mod">
          <ac:chgData name="Marlies Blaauw" userId="c9c2ae09-2ada-43d1-bdd9-bbf7d3f2e3b9" providerId="ADAL" clId="{1E7BB8BA-77B8-4204-A0E1-222481AB5543}" dt="2020-10-06T15:32:08.849" v="1471" actId="26606"/>
          <ac:spMkLst>
            <pc:docMk/>
            <pc:sldMk cId="3470929745" sldId="263"/>
            <ac:spMk id="2" creationId="{45D98606-2AA7-41FB-83F8-58560CF4F2D4}"/>
          </ac:spMkLst>
        </pc:spChg>
        <pc:spChg chg="add">
          <ac:chgData name="Marlies Blaauw" userId="c9c2ae09-2ada-43d1-bdd9-bbf7d3f2e3b9" providerId="ADAL" clId="{1E7BB8BA-77B8-4204-A0E1-222481AB5543}" dt="2020-10-06T15:32:08.849" v="1471" actId="26606"/>
          <ac:spMkLst>
            <pc:docMk/>
            <pc:sldMk cId="3470929745" sldId="263"/>
            <ac:spMk id="16" creationId="{DB8424AB-D56B-4256-866A-5B54DE93C20F}"/>
          </ac:spMkLst>
        </pc:spChg>
        <pc:spChg chg="add">
          <ac:chgData name="Marlies Blaauw" userId="c9c2ae09-2ada-43d1-bdd9-bbf7d3f2e3b9" providerId="ADAL" clId="{1E7BB8BA-77B8-4204-A0E1-222481AB5543}" dt="2020-10-06T15:32:08.849" v="1471" actId="26606"/>
          <ac:spMkLst>
            <pc:docMk/>
            <pc:sldMk cId="3470929745" sldId="263"/>
            <ac:spMk id="18" creationId="{FC999C28-AD33-4EB7-A5F1-C06D10A5FDF7}"/>
          </ac:spMkLst>
        </pc:spChg>
        <pc:spChg chg="add">
          <ac:chgData name="Marlies Blaauw" userId="c9c2ae09-2ada-43d1-bdd9-bbf7d3f2e3b9" providerId="ADAL" clId="{1E7BB8BA-77B8-4204-A0E1-222481AB5543}" dt="2020-10-06T15:32:08.849" v="1471" actId="26606"/>
          <ac:spMkLst>
            <pc:docMk/>
            <pc:sldMk cId="3470929745" sldId="263"/>
            <ac:spMk id="20" creationId="{0864E5C9-52C9-4572-AC75-548B9B9C2648}"/>
          </ac:spMkLst>
        </pc:spChg>
        <pc:spChg chg="add">
          <ac:chgData name="Marlies Blaauw" userId="c9c2ae09-2ada-43d1-bdd9-bbf7d3f2e3b9" providerId="ADAL" clId="{1E7BB8BA-77B8-4204-A0E1-222481AB5543}" dt="2020-10-06T15:32:08.849" v="1471" actId="26606"/>
          <ac:spMkLst>
            <pc:docMk/>
            <pc:sldMk cId="3470929745" sldId="263"/>
            <ac:spMk id="22" creationId="{45CC6500-4DBD-4C34-BC14-2387FB483BEB}"/>
          </ac:spMkLst>
        </pc:spChg>
        <pc:spChg chg="add">
          <ac:chgData name="Marlies Blaauw" userId="c9c2ae09-2ada-43d1-bdd9-bbf7d3f2e3b9" providerId="ADAL" clId="{1E7BB8BA-77B8-4204-A0E1-222481AB5543}" dt="2020-10-06T15:32:08.849" v="1471" actId="26606"/>
          <ac:spMkLst>
            <pc:docMk/>
            <pc:sldMk cId="3470929745" sldId="263"/>
            <ac:spMk id="24" creationId="{4E34A3B6-BAD2-4156-BDC6-4736248BFDE0}"/>
          </ac:spMkLst>
        </pc:spChg>
        <pc:spChg chg="del">
          <ac:chgData name="Marlies Blaauw" userId="c9c2ae09-2ada-43d1-bdd9-bbf7d3f2e3b9" providerId="ADAL" clId="{1E7BB8BA-77B8-4204-A0E1-222481AB5543}" dt="2020-10-06T15:31:52.853" v="1468"/>
          <ac:spMkLst>
            <pc:docMk/>
            <pc:sldMk cId="3470929745" sldId="263"/>
            <ac:spMk id="36" creationId="{17115F77-2FAE-4CA7-9A7F-10D5F2C8F831}"/>
          </ac:spMkLst>
        </pc:spChg>
        <pc:spChg chg="del">
          <ac:chgData name="Marlies Blaauw" userId="c9c2ae09-2ada-43d1-bdd9-bbf7d3f2e3b9" providerId="ADAL" clId="{1E7BB8BA-77B8-4204-A0E1-222481AB5543}" dt="2020-10-06T15:31:52.853" v="1468"/>
          <ac:spMkLst>
            <pc:docMk/>
            <pc:sldMk cId="3470929745" sldId="263"/>
            <ac:spMk id="38" creationId="{5CD4C046-A04C-46CC-AFA3-6B0621F628C8}"/>
          </ac:spMkLst>
        </pc:spChg>
        <pc:spChg chg="del">
          <ac:chgData name="Marlies Blaauw" userId="c9c2ae09-2ada-43d1-bdd9-bbf7d3f2e3b9" providerId="ADAL" clId="{1E7BB8BA-77B8-4204-A0E1-222481AB5543}" dt="2020-10-06T15:31:52.853" v="1468"/>
          <ac:spMkLst>
            <pc:docMk/>
            <pc:sldMk cId="3470929745" sldId="263"/>
            <ac:spMk id="40" creationId="{66C7A97A-A7DE-4DFB-8542-1E4BF24C7D31}"/>
          </ac:spMkLst>
        </pc:spChg>
        <pc:spChg chg="del">
          <ac:chgData name="Marlies Blaauw" userId="c9c2ae09-2ada-43d1-bdd9-bbf7d3f2e3b9" providerId="ADAL" clId="{1E7BB8BA-77B8-4204-A0E1-222481AB5543}" dt="2020-10-06T15:31:52.853" v="1468"/>
          <ac:spMkLst>
            <pc:docMk/>
            <pc:sldMk cId="3470929745" sldId="263"/>
            <ac:spMk id="42" creationId="{BE111DB0-3D73-4D20-9D57-CEF5A0D865B9}"/>
          </ac:spMkLst>
        </pc:spChg>
        <pc:spChg chg="del">
          <ac:chgData name="Marlies Blaauw" userId="c9c2ae09-2ada-43d1-bdd9-bbf7d3f2e3b9" providerId="ADAL" clId="{1E7BB8BA-77B8-4204-A0E1-222481AB5543}" dt="2020-10-06T15:31:52.853" v="1468"/>
          <ac:spMkLst>
            <pc:docMk/>
            <pc:sldMk cId="3470929745" sldId="263"/>
            <ac:spMk id="44" creationId="{027ADCA0-A066-4B16-8E1F-3C2483947B72}"/>
          </ac:spMkLst>
        </pc:spChg>
        <pc:picChg chg="del">
          <ac:chgData name="Marlies Blaauw" userId="c9c2ae09-2ada-43d1-bdd9-bbf7d3f2e3b9" providerId="ADAL" clId="{1E7BB8BA-77B8-4204-A0E1-222481AB5543}" dt="2020-10-06T15:31:56.738" v="1469" actId="478"/>
          <ac:picMkLst>
            <pc:docMk/>
            <pc:sldMk cId="3470929745" sldId="263"/>
            <ac:picMk id="9" creationId="{ADE8D71C-FE19-4486-A497-531C1DEB8925}"/>
          </ac:picMkLst>
        </pc:picChg>
        <pc:picChg chg="add">
          <ac:chgData name="Marlies Blaauw" userId="c9c2ae09-2ada-43d1-bdd9-bbf7d3f2e3b9" providerId="ADAL" clId="{1E7BB8BA-77B8-4204-A0E1-222481AB5543}" dt="2020-10-06T15:32:05.243" v="1470"/>
          <ac:picMkLst>
            <pc:docMk/>
            <pc:sldMk cId="3470929745" sldId="263"/>
            <ac:picMk id="10" creationId="{556650AE-35C4-4628-B1AE-60A49AA7179D}"/>
          </ac:picMkLst>
        </pc:picChg>
        <pc:picChg chg="add">
          <ac:chgData name="Marlies Blaauw" userId="c9c2ae09-2ada-43d1-bdd9-bbf7d3f2e3b9" providerId="ADAL" clId="{1E7BB8BA-77B8-4204-A0E1-222481AB5543}" dt="2020-10-06T13:00:56.965" v="369"/>
          <ac:picMkLst>
            <pc:docMk/>
            <pc:sldMk cId="3470929745" sldId="263"/>
            <ac:picMk id="10" creationId="{D8B44003-2B2C-4A33-97E7-41A8E427F262}"/>
          </ac:picMkLst>
        </pc:picChg>
        <pc:picChg chg="add">
          <ac:chgData name="Marlies Blaauw" userId="c9c2ae09-2ada-43d1-bdd9-bbf7d3f2e3b9" providerId="ADAL" clId="{1E7BB8BA-77B8-4204-A0E1-222481AB5543}" dt="2020-10-06T13:00:56.965" v="369"/>
          <ac:picMkLst>
            <pc:docMk/>
            <pc:sldMk cId="3470929745" sldId="263"/>
            <ac:picMk id="11" creationId="{E04AA0E6-2607-4F37-BEDD-40C15551BCC6}"/>
          </ac:picMkLst>
        </pc:picChg>
        <pc:picChg chg="add">
          <ac:chgData name="Marlies Blaauw" userId="c9c2ae09-2ada-43d1-bdd9-bbf7d3f2e3b9" providerId="ADAL" clId="{1E7BB8BA-77B8-4204-A0E1-222481AB5543}" dt="2020-10-06T15:32:05.243" v="1470"/>
          <ac:picMkLst>
            <pc:docMk/>
            <pc:sldMk cId="3470929745" sldId="263"/>
            <ac:picMk id="11" creationId="{FE3B4C3F-72BD-404F-95D0-D7FEC006D089}"/>
          </ac:picMkLst>
        </pc:picChg>
      </pc:sldChg>
      <pc:sldChg chg="del">
        <pc:chgData name="Marlies Blaauw" userId="c9c2ae09-2ada-43d1-bdd9-bbf7d3f2e3b9" providerId="ADAL" clId="{1E7BB8BA-77B8-4204-A0E1-222481AB5543}" dt="2020-10-06T13:00:49.697" v="366" actId="2696"/>
        <pc:sldMkLst>
          <pc:docMk/>
          <pc:sldMk cId="2767858297" sldId="266"/>
        </pc:sldMkLst>
      </pc:sldChg>
      <pc:sldChg chg="addSp del">
        <pc:chgData name="Marlies Blaauw" userId="c9c2ae09-2ada-43d1-bdd9-bbf7d3f2e3b9" providerId="ADAL" clId="{1E7BB8BA-77B8-4204-A0E1-222481AB5543}" dt="2020-10-06T15:39:29.832" v="1516" actId="2696"/>
        <pc:sldMkLst>
          <pc:docMk/>
          <pc:sldMk cId="3692289721" sldId="267"/>
        </pc:sldMkLst>
        <pc:picChg chg="add">
          <ac:chgData name="Marlies Blaauw" userId="c9c2ae09-2ada-43d1-bdd9-bbf7d3f2e3b9" providerId="ADAL" clId="{1E7BB8BA-77B8-4204-A0E1-222481AB5543}" dt="2020-10-06T13:00:51.056" v="367"/>
          <ac:picMkLst>
            <pc:docMk/>
            <pc:sldMk cId="3692289721" sldId="267"/>
            <ac:picMk id="4" creationId="{1E54D8C0-6C9D-4363-B402-00CE97B5C09C}"/>
          </ac:picMkLst>
        </pc:picChg>
        <pc:picChg chg="add">
          <ac:chgData name="Marlies Blaauw" userId="c9c2ae09-2ada-43d1-bdd9-bbf7d3f2e3b9" providerId="ADAL" clId="{1E7BB8BA-77B8-4204-A0E1-222481AB5543}" dt="2020-10-06T13:00:51.056" v="367"/>
          <ac:picMkLst>
            <pc:docMk/>
            <pc:sldMk cId="3692289721" sldId="267"/>
            <ac:picMk id="5" creationId="{E8989182-EAA2-4764-AE67-4DCB7BA1C734}"/>
          </ac:picMkLst>
        </pc:picChg>
      </pc:sldChg>
      <pc:sldChg chg="addSp delSp modSp add mod setBg delDesignElem modNotesTx">
        <pc:chgData name="Marlies Blaauw" userId="c9c2ae09-2ada-43d1-bdd9-bbf7d3f2e3b9" providerId="ADAL" clId="{1E7BB8BA-77B8-4204-A0E1-222481AB5543}" dt="2020-10-06T15:53:14.934" v="1640" actId="26606"/>
        <pc:sldMkLst>
          <pc:docMk/>
          <pc:sldMk cId="3475294196" sldId="268"/>
        </pc:sldMkLst>
        <pc:spChg chg="mod">
          <ac:chgData name="Marlies Blaauw" userId="c9c2ae09-2ada-43d1-bdd9-bbf7d3f2e3b9" providerId="ADAL" clId="{1E7BB8BA-77B8-4204-A0E1-222481AB5543}" dt="2020-10-06T15:53:14.934" v="1640" actId="26606"/>
          <ac:spMkLst>
            <pc:docMk/>
            <pc:sldMk cId="3475294196" sldId="268"/>
            <ac:spMk id="2" creationId="{4BE7B017-3997-46B1-8F23-4DA8121378F9}"/>
          </ac:spMkLst>
        </pc:spChg>
        <pc:spChg chg="mod">
          <ac:chgData name="Marlies Blaauw" userId="c9c2ae09-2ada-43d1-bdd9-bbf7d3f2e3b9" providerId="ADAL" clId="{1E7BB8BA-77B8-4204-A0E1-222481AB5543}" dt="2020-10-06T15:53:14.934" v="1640" actId="26606"/>
          <ac:spMkLst>
            <pc:docMk/>
            <pc:sldMk cId="3475294196" sldId="268"/>
            <ac:spMk id="3" creationId="{D50CE9AF-5128-444C-8C0E-8976718F2CCF}"/>
          </ac:spMkLst>
        </pc:spChg>
        <pc:spChg chg="add del mod">
          <ac:chgData name="Marlies Blaauw" userId="c9c2ae09-2ada-43d1-bdd9-bbf7d3f2e3b9" providerId="ADAL" clId="{1E7BB8BA-77B8-4204-A0E1-222481AB5543}" dt="2020-10-06T15:53:14.934" v="1640" actId="26606"/>
          <ac:spMkLst>
            <pc:docMk/>
            <pc:sldMk cId="3475294196" sldId="268"/>
            <ac:spMk id="4" creationId="{8259A5A6-8446-41A6-BB0D-61AFB94B3440}"/>
          </ac:spMkLst>
        </pc:spChg>
        <pc:spChg chg="del">
          <ac:chgData name="Marlies Blaauw" userId="c9c2ae09-2ada-43d1-bdd9-bbf7d3f2e3b9" providerId="ADAL" clId="{1E7BB8BA-77B8-4204-A0E1-222481AB5543}" dt="2020-10-06T15:21:54.928" v="991"/>
          <ac:spMkLst>
            <pc:docMk/>
            <pc:sldMk cId="3475294196" sldId="268"/>
            <ac:spMk id="8" creationId="{C162DF2A-64D1-4AA9-BA42-8A4063EADE09}"/>
          </ac:spMkLst>
        </pc:spChg>
        <pc:spChg chg="del">
          <ac:chgData name="Marlies Blaauw" userId="c9c2ae09-2ada-43d1-bdd9-bbf7d3f2e3b9" providerId="ADAL" clId="{1E7BB8BA-77B8-4204-A0E1-222481AB5543}" dt="2020-10-06T15:21:54.928" v="991"/>
          <ac:spMkLst>
            <pc:docMk/>
            <pc:sldMk cId="3475294196" sldId="268"/>
            <ac:spMk id="10" creationId="{5D7C1373-63AF-4A75-909E-990E05356670}"/>
          </ac:spMkLst>
        </pc:spChg>
        <pc:spChg chg="del">
          <ac:chgData name="Marlies Blaauw" userId="c9c2ae09-2ada-43d1-bdd9-bbf7d3f2e3b9" providerId="ADAL" clId="{1E7BB8BA-77B8-4204-A0E1-222481AB5543}" dt="2020-10-06T15:21:54.928" v="991"/>
          <ac:spMkLst>
            <pc:docMk/>
            <pc:sldMk cId="3475294196" sldId="268"/>
            <ac:spMk id="12" creationId="{2F4AD318-2FB6-4C6E-931E-58E404FA18CD}"/>
          </ac:spMkLst>
        </pc:spChg>
        <pc:spChg chg="add del">
          <ac:chgData name="Marlies Blaauw" userId="c9c2ae09-2ada-43d1-bdd9-bbf7d3f2e3b9" providerId="ADAL" clId="{1E7BB8BA-77B8-4204-A0E1-222481AB5543}" dt="2020-10-06T15:53:14.926" v="1639" actId="26606"/>
          <ac:spMkLst>
            <pc:docMk/>
            <pc:sldMk cId="3475294196" sldId="268"/>
            <ac:spMk id="13" creationId="{C162DF2A-64D1-4AA9-BA42-8A4063EADE09}"/>
          </ac:spMkLst>
        </pc:spChg>
        <pc:spChg chg="del">
          <ac:chgData name="Marlies Blaauw" userId="c9c2ae09-2ada-43d1-bdd9-bbf7d3f2e3b9" providerId="ADAL" clId="{1E7BB8BA-77B8-4204-A0E1-222481AB5543}" dt="2020-10-06T15:21:54.928" v="991"/>
          <ac:spMkLst>
            <pc:docMk/>
            <pc:sldMk cId="3475294196" sldId="268"/>
            <ac:spMk id="14" creationId="{1A118E35-1CBF-4863-8497-F4DF1A166D2D}"/>
          </ac:spMkLst>
        </pc:spChg>
        <pc:spChg chg="del">
          <ac:chgData name="Marlies Blaauw" userId="c9c2ae09-2ada-43d1-bdd9-bbf7d3f2e3b9" providerId="ADAL" clId="{1E7BB8BA-77B8-4204-A0E1-222481AB5543}" dt="2020-10-06T15:21:54.928" v="991"/>
          <ac:spMkLst>
            <pc:docMk/>
            <pc:sldMk cId="3475294196" sldId="268"/>
            <ac:spMk id="16" creationId="{6E187274-5DC2-4BE0-AF99-925D6D973550}"/>
          </ac:spMkLst>
        </pc:spChg>
        <pc:spChg chg="add del">
          <ac:chgData name="Marlies Blaauw" userId="c9c2ae09-2ada-43d1-bdd9-bbf7d3f2e3b9" providerId="ADAL" clId="{1E7BB8BA-77B8-4204-A0E1-222481AB5543}" dt="2020-10-06T15:53:14.926" v="1639" actId="26606"/>
          <ac:spMkLst>
            <pc:docMk/>
            <pc:sldMk cId="3475294196" sldId="268"/>
            <ac:spMk id="18" creationId="{5D7C1373-63AF-4A75-909E-990E05356670}"/>
          </ac:spMkLst>
        </pc:spChg>
        <pc:spChg chg="add del">
          <ac:chgData name="Marlies Blaauw" userId="c9c2ae09-2ada-43d1-bdd9-bbf7d3f2e3b9" providerId="ADAL" clId="{1E7BB8BA-77B8-4204-A0E1-222481AB5543}" dt="2020-10-06T15:53:14.926" v="1639" actId="26606"/>
          <ac:spMkLst>
            <pc:docMk/>
            <pc:sldMk cId="3475294196" sldId="268"/>
            <ac:spMk id="20" creationId="{57F231E5-F402-49E1-82B4-C762909ED227}"/>
          </ac:spMkLst>
        </pc:spChg>
        <pc:spChg chg="add del">
          <ac:chgData name="Marlies Blaauw" userId="c9c2ae09-2ada-43d1-bdd9-bbf7d3f2e3b9" providerId="ADAL" clId="{1E7BB8BA-77B8-4204-A0E1-222481AB5543}" dt="2020-10-06T15:53:14.926" v="1639" actId="26606"/>
          <ac:spMkLst>
            <pc:docMk/>
            <pc:sldMk cId="3475294196" sldId="268"/>
            <ac:spMk id="22" creationId="{6F0BA12B-74D1-4DB1-9A3F-C9BA27B81512}"/>
          </ac:spMkLst>
        </pc:spChg>
        <pc:spChg chg="add del">
          <ac:chgData name="Marlies Blaauw" userId="c9c2ae09-2ada-43d1-bdd9-bbf7d3f2e3b9" providerId="ADAL" clId="{1E7BB8BA-77B8-4204-A0E1-222481AB5543}" dt="2020-10-06T15:53:14.926" v="1639" actId="26606"/>
          <ac:spMkLst>
            <pc:docMk/>
            <pc:sldMk cId="3475294196" sldId="268"/>
            <ac:spMk id="24" creationId="{515FCC40-AA93-4D3B-90D0-69BC824EAD47}"/>
          </ac:spMkLst>
        </pc:spChg>
        <pc:spChg chg="add">
          <ac:chgData name="Marlies Blaauw" userId="c9c2ae09-2ada-43d1-bdd9-bbf7d3f2e3b9" providerId="ADAL" clId="{1E7BB8BA-77B8-4204-A0E1-222481AB5543}" dt="2020-10-06T15:53:14.934" v="1640" actId="26606"/>
          <ac:spMkLst>
            <pc:docMk/>
            <pc:sldMk cId="3475294196" sldId="268"/>
            <ac:spMk id="26" creationId="{C162DF2A-64D1-4AA9-BA42-8A4063EADE09}"/>
          </ac:spMkLst>
        </pc:spChg>
        <pc:spChg chg="add">
          <ac:chgData name="Marlies Blaauw" userId="c9c2ae09-2ada-43d1-bdd9-bbf7d3f2e3b9" providerId="ADAL" clId="{1E7BB8BA-77B8-4204-A0E1-222481AB5543}" dt="2020-10-06T15:53:14.934" v="1640" actId="26606"/>
          <ac:spMkLst>
            <pc:docMk/>
            <pc:sldMk cId="3475294196" sldId="268"/>
            <ac:spMk id="27" creationId="{5D7C1373-63AF-4A75-909E-990E05356670}"/>
          </ac:spMkLst>
        </pc:spChg>
        <pc:spChg chg="add">
          <ac:chgData name="Marlies Blaauw" userId="c9c2ae09-2ada-43d1-bdd9-bbf7d3f2e3b9" providerId="ADAL" clId="{1E7BB8BA-77B8-4204-A0E1-222481AB5543}" dt="2020-10-06T15:53:14.934" v="1640" actId="26606"/>
          <ac:spMkLst>
            <pc:docMk/>
            <pc:sldMk cId="3475294196" sldId="268"/>
            <ac:spMk id="28" creationId="{2F4AD318-2FB6-4C6E-931E-58E404FA18CD}"/>
          </ac:spMkLst>
        </pc:spChg>
        <pc:spChg chg="add">
          <ac:chgData name="Marlies Blaauw" userId="c9c2ae09-2ada-43d1-bdd9-bbf7d3f2e3b9" providerId="ADAL" clId="{1E7BB8BA-77B8-4204-A0E1-222481AB5543}" dt="2020-10-06T15:53:14.934" v="1640" actId="26606"/>
          <ac:spMkLst>
            <pc:docMk/>
            <pc:sldMk cId="3475294196" sldId="268"/>
            <ac:spMk id="29" creationId="{1A118E35-1CBF-4863-8497-F4DF1A166D2D}"/>
          </ac:spMkLst>
        </pc:spChg>
        <pc:spChg chg="add">
          <ac:chgData name="Marlies Blaauw" userId="c9c2ae09-2ada-43d1-bdd9-bbf7d3f2e3b9" providerId="ADAL" clId="{1E7BB8BA-77B8-4204-A0E1-222481AB5543}" dt="2020-10-06T15:53:14.934" v="1640" actId="26606"/>
          <ac:spMkLst>
            <pc:docMk/>
            <pc:sldMk cId="3475294196" sldId="268"/>
            <ac:spMk id="30" creationId="{6E187274-5DC2-4BE0-AF99-925D6D973550}"/>
          </ac:spMkLst>
        </pc:spChg>
        <pc:picChg chg="add">
          <ac:chgData name="Marlies Blaauw" userId="c9c2ae09-2ada-43d1-bdd9-bbf7d3f2e3b9" providerId="ADAL" clId="{1E7BB8BA-77B8-4204-A0E1-222481AB5543}" dt="2020-10-06T15:28:56.025" v="1227"/>
          <ac:picMkLst>
            <pc:docMk/>
            <pc:sldMk cId="3475294196" sldId="268"/>
            <ac:picMk id="9" creationId="{C9D9F8EA-915D-4E4F-8FEA-0D4B4327BAB7}"/>
          </ac:picMkLst>
        </pc:picChg>
        <pc:picChg chg="add">
          <ac:chgData name="Marlies Blaauw" userId="c9c2ae09-2ada-43d1-bdd9-bbf7d3f2e3b9" providerId="ADAL" clId="{1E7BB8BA-77B8-4204-A0E1-222481AB5543}" dt="2020-10-06T15:28:56.025" v="1227"/>
          <ac:picMkLst>
            <pc:docMk/>
            <pc:sldMk cId="3475294196" sldId="268"/>
            <ac:picMk id="11" creationId="{F40075E8-EA2F-482A-93DC-511D8FF756BA}"/>
          </ac:picMkLst>
        </pc:picChg>
      </pc:sldChg>
      <pc:sldChg chg="addSp modSp">
        <pc:chgData name="Marlies Blaauw" userId="c9c2ae09-2ada-43d1-bdd9-bbf7d3f2e3b9" providerId="ADAL" clId="{1E7BB8BA-77B8-4204-A0E1-222481AB5543}" dt="2020-10-06T15:56:37.813" v="2135" actId="20577"/>
        <pc:sldMkLst>
          <pc:docMk/>
          <pc:sldMk cId="2698645056" sldId="271"/>
        </pc:sldMkLst>
        <pc:spChg chg="mod">
          <ac:chgData name="Marlies Blaauw" userId="c9c2ae09-2ada-43d1-bdd9-bbf7d3f2e3b9" providerId="ADAL" clId="{1E7BB8BA-77B8-4204-A0E1-222481AB5543}" dt="2020-10-06T15:39:33.329" v="1525" actId="20577"/>
          <ac:spMkLst>
            <pc:docMk/>
            <pc:sldMk cId="2698645056" sldId="271"/>
            <ac:spMk id="2" creationId="{92714749-246C-483D-A3B1-3201AA4017D6}"/>
          </ac:spMkLst>
        </pc:spChg>
        <pc:spChg chg="mod">
          <ac:chgData name="Marlies Blaauw" userId="c9c2ae09-2ada-43d1-bdd9-bbf7d3f2e3b9" providerId="ADAL" clId="{1E7BB8BA-77B8-4204-A0E1-222481AB5543}" dt="2020-10-06T15:56:37.813" v="2135" actId="20577"/>
          <ac:spMkLst>
            <pc:docMk/>
            <pc:sldMk cId="2698645056" sldId="271"/>
            <ac:spMk id="3" creationId="{D5FAFA1F-9007-4D5A-BF65-2406D4C94524}"/>
          </ac:spMkLst>
        </pc:spChg>
        <pc:picChg chg="add">
          <ac:chgData name="Marlies Blaauw" userId="c9c2ae09-2ada-43d1-bdd9-bbf7d3f2e3b9" providerId="ADAL" clId="{1E7BB8BA-77B8-4204-A0E1-222481AB5543}" dt="2020-10-06T13:00:53.237" v="368"/>
          <ac:picMkLst>
            <pc:docMk/>
            <pc:sldMk cId="2698645056" sldId="271"/>
            <ac:picMk id="4" creationId="{02B4ED98-B579-4638-931B-8DCAB9D2E64D}"/>
          </ac:picMkLst>
        </pc:picChg>
        <pc:picChg chg="add">
          <ac:chgData name="Marlies Blaauw" userId="c9c2ae09-2ada-43d1-bdd9-bbf7d3f2e3b9" providerId="ADAL" clId="{1E7BB8BA-77B8-4204-A0E1-222481AB5543}" dt="2020-10-06T13:00:53.237" v="368"/>
          <ac:picMkLst>
            <pc:docMk/>
            <pc:sldMk cId="2698645056" sldId="271"/>
            <ac:picMk id="5" creationId="{00E90800-6777-457A-93B0-21631F79297F}"/>
          </ac:picMkLst>
        </pc:picChg>
      </pc:sldChg>
      <pc:sldChg chg="addSp delSp modSp modNotesTx">
        <pc:chgData name="Marlies Blaauw" userId="c9c2ae09-2ada-43d1-bdd9-bbf7d3f2e3b9" providerId="ADAL" clId="{1E7BB8BA-77B8-4204-A0E1-222481AB5543}" dt="2020-10-06T13:22:22.059" v="710" actId="1076"/>
        <pc:sldMkLst>
          <pc:docMk/>
          <pc:sldMk cId="1033909453" sldId="272"/>
        </pc:sldMkLst>
        <pc:spChg chg="mod">
          <ac:chgData name="Marlies Blaauw" userId="c9c2ae09-2ada-43d1-bdd9-bbf7d3f2e3b9" providerId="ADAL" clId="{1E7BB8BA-77B8-4204-A0E1-222481AB5543}" dt="2020-10-05T14:04:37.242" v="155" actId="20577"/>
          <ac:spMkLst>
            <pc:docMk/>
            <pc:sldMk cId="1033909453" sldId="272"/>
            <ac:spMk id="2" creationId="{93AC5EAD-0C99-453D-BCEE-088AFCB933C6}"/>
          </ac:spMkLst>
        </pc:spChg>
        <pc:spChg chg="del mod">
          <ac:chgData name="Marlies Blaauw" userId="c9c2ae09-2ada-43d1-bdd9-bbf7d3f2e3b9" providerId="ADAL" clId="{1E7BB8BA-77B8-4204-A0E1-222481AB5543}" dt="2020-10-06T12:59:37.246" v="346"/>
          <ac:spMkLst>
            <pc:docMk/>
            <pc:sldMk cId="1033909453" sldId="272"/>
            <ac:spMk id="3" creationId="{D6A7DF2C-A072-412A-8EB1-2297352CE13D}"/>
          </ac:spMkLst>
        </pc:spChg>
        <pc:spChg chg="add del mod">
          <ac:chgData name="Marlies Blaauw" userId="c9c2ae09-2ada-43d1-bdd9-bbf7d3f2e3b9" providerId="ADAL" clId="{1E7BB8BA-77B8-4204-A0E1-222481AB5543}" dt="2020-10-06T13:19:44.555" v="568"/>
          <ac:spMkLst>
            <pc:docMk/>
            <pc:sldMk cId="1033909453" sldId="272"/>
            <ac:spMk id="4" creationId="{146D3A2B-BD1A-495F-8ED0-EA5D963DEFEB}"/>
          </ac:spMkLst>
        </pc:spChg>
        <pc:spChg chg="add del mod">
          <ac:chgData name="Marlies Blaauw" userId="c9c2ae09-2ada-43d1-bdd9-bbf7d3f2e3b9" providerId="ADAL" clId="{1E7BB8BA-77B8-4204-A0E1-222481AB5543}" dt="2020-10-06T13:18:44.879" v="560"/>
          <ac:spMkLst>
            <pc:docMk/>
            <pc:sldMk cId="1033909453" sldId="272"/>
            <ac:spMk id="5" creationId="{5069DA85-BAA4-4B97-A55D-70007EBC101B}"/>
          </ac:spMkLst>
        </pc:spChg>
        <pc:spChg chg="add del mod">
          <ac:chgData name="Marlies Blaauw" userId="c9c2ae09-2ada-43d1-bdd9-bbf7d3f2e3b9" providerId="ADAL" clId="{1E7BB8BA-77B8-4204-A0E1-222481AB5543}" dt="2020-10-06T13:18:51.439" v="562" actId="478"/>
          <ac:spMkLst>
            <pc:docMk/>
            <pc:sldMk cId="1033909453" sldId="272"/>
            <ac:spMk id="7" creationId="{E71E2858-D6DF-46CA-8E39-398B9ABB1755}"/>
          </ac:spMkLst>
        </pc:spChg>
        <pc:spChg chg="add del mod">
          <ac:chgData name="Marlies Blaauw" userId="c9c2ae09-2ada-43d1-bdd9-bbf7d3f2e3b9" providerId="ADAL" clId="{1E7BB8BA-77B8-4204-A0E1-222481AB5543}" dt="2020-10-06T13:20:14.557" v="573"/>
          <ac:spMkLst>
            <pc:docMk/>
            <pc:sldMk cId="1033909453" sldId="272"/>
            <ac:spMk id="8" creationId="{51BECAEA-A2F2-4410-803C-261FC7C05B93}"/>
          </ac:spMkLst>
        </pc:spChg>
        <pc:spChg chg="add mod">
          <ac:chgData name="Marlies Blaauw" userId="c9c2ae09-2ada-43d1-bdd9-bbf7d3f2e3b9" providerId="ADAL" clId="{1E7BB8BA-77B8-4204-A0E1-222481AB5543}" dt="2020-10-06T13:22:05.993" v="704" actId="1076"/>
          <ac:spMkLst>
            <pc:docMk/>
            <pc:sldMk cId="1033909453" sldId="272"/>
            <ac:spMk id="9" creationId="{096F259C-3D47-4C08-A7A6-7CD2BFCA5856}"/>
          </ac:spMkLst>
        </pc:spChg>
        <pc:spChg chg="add mod">
          <ac:chgData name="Marlies Blaauw" userId="c9c2ae09-2ada-43d1-bdd9-bbf7d3f2e3b9" providerId="ADAL" clId="{1E7BB8BA-77B8-4204-A0E1-222481AB5543}" dt="2020-10-06T13:22:17.348" v="709" actId="1076"/>
          <ac:spMkLst>
            <pc:docMk/>
            <pc:sldMk cId="1033909453" sldId="272"/>
            <ac:spMk id="10" creationId="{FAD1F163-07CF-4889-8A96-5919A5140170}"/>
          </ac:spMkLst>
        </pc:spChg>
        <pc:picChg chg="add">
          <ac:chgData name="Marlies Blaauw" userId="c9c2ae09-2ada-43d1-bdd9-bbf7d3f2e3b9" providerId="ADAL" clId="{1E7BB8BA-77B8-4204-A0E1-222481AB5543}" dt="2020-10-06T12:59:45.524" v="349"/>
          <ac:picMkLst>
            <pc:docMk/>
            <pc:sldMk cId="1033909453" sldId="272"/>
            <ac:picMk id="6" creationId="{5C75EE0D-45AF-4AD3-A16B-2A4FD91E8691}"/>
          </ac:picMkLst>
        </pc:picChg>
        <pc:picChg chg="add mod">
          <ac:chgData name="Marlies Blaauw" userId="c9c2ae09-2ada-43d1-bdd9-bbf7d3f2e3b9" providerId="ADAL" clId="{1E7BB8BA-77B8-4204-A0E1-222481AB5543}" dt="2020-10-06T13:22:22.059" v="710" actId="1076"/>
          <ac:picMkLst>
            <pc:docMk/>
            <pc:sldMk cId="1033909453" sldId="272"/>
            <ac:picMk id="1026" creationId="{39F18A02-C8C8-46D1-9FAE-BD5A4A669294}"/>
          </ac:picMkLst>
        </pc:picChg>
        <pc:picChg chg="add mod">
          <ac:chgData name="Marlies Blaauw" userId="c9c2ae09-2ada-43d1-bdd9-bbf7d3f2e3b9" providerId="ADAL" clId="{1E7BB8BA-77B8-4204-A0E1-222481AB5543}" dt="2020-10-06T12:59:40.748" v="348" actId="1076"/>
          <ac:picMkLst>
            <pc:docMk/>
            <pc:sldMk cId="1033909453" sldId="272"/>
            <ac:picMk id="1028" creationId="{C70F5369-31BD-448F-8353-84A310B8E450}"/>
          </ac:picMkLst>
        </pc:picChg>
        <pc:picChg chg="add del mod">
          <ac:chgData name="Marlies Blaauw" userId="c9c2ae09-2ada-43d1-bdd9-bbf7d3f2e3b9" providerId="ADAL" clId="{1E7BB8BA-77B8-4204-A0E1-222481AB5543}" dt="2020-10-06T13:19:44.554" v="566" actId="478"/>
          <ac:picMkLst>
            <pc:docMk/>
            <pc:sldMk cId="1033909453" sldId="272"/>
            <ac:picMk id="1030" creationId="{74106F40-B09A-46AA-93BB-E9D35C8A3E96}"/>
          </ac:picMkLst>
        </pc:picChg>
      </pc:sldChg>
      <pc:sldChg chg="addSp delSp modSp modNotesTx">
        <pc:chgData name="Marlies Blaauw" userId="c9c2ae09-2ada-43d1-bdd9-bbf7d3f2e3b9" providerId="ADAL" clId="{1E7BB8BA-77B8-4204-A0E1-222481AB5543}" dt="2020-10-06T15:40:40.989" v="1633" actId="20577"/>
        <pc:sldMkLst>
          <pc:docMk/>
          <pc:sldMk cId="54305062" sldId="273"/>
        </pc:sldMkLst>
        <pc:spChg chg="mod">
          <ac:chgData name="Marlies Blaauw" userId="c9c2ae09-2ada-43d1-bdd9-bbf7d3f2e3b9" providerId="ADAL" clId="{1E7BB8BA-77B8-4204-A0E1-222481AB5543}" dt="2020-10-06T13:10:52.808" v="399" actId="20577"/>
          <ac:spMkLst>
            <pc:docMk/>
            <pc:sldMk cId="54305062" sldId="273"/>
            <ac:spMk id="2" creationId="{3E42D8A5-DCB0-4EFF-8DF9-4349D7F00165}"/>
          </ac:spMkLst>
        </pc:spChg>
        <pc:spChg chg="mod">
          <ac:chgData name="Marlies Blaauw" userId="c9c2ae09-2ada-43d1-bdd9-bbf7d3f2e3b9" providerId="ADAL" clId="{1E7BB8BA-77B8-4204-A0E1-222481AB5543}" dt="2020-10-06T15:40:40.989" v="1633" actId="20577"/>
          <ac:spMkLst>
            <pc:docMk/>
            <pc:sldMk cId="54305062" sldId="273"/>
            <ac:spMk id="3" creationId="{151DB9B1-D674-4D62-9397-EF92FBB760EB}"/>
          </ac:spMkLst>
        </pc:spChg>
        <pc:picChg chg="add del">
          <ac:chgData name="Marlies Blaauw" userId="c9c2ae09-2ada-43d1-bdd9-bbf7d3f2e3b9" providerId="ADAL" clId="{1E7BB8BA-77B8-4204-A0E1-222481AB5543}" dt="2020-10-06T13:00:33.888" v="360" actId="478"/>
          <ac:picMkLst>
            <pc:docMk/>
            <pc:sldMk cId="54305062" sldId="273"/>
            <ac:picMk id="4" creationId="{141CD56F-7381-4486-BA92-012771CEB6C2}"/>
          </ac:picMkLst>
        </pc:picChg>
        <pc:picChg chg="add">
          <ac:chgData name="Marlies Blaauw" userId="c9c2ae09-2ada-43d1-bdd9-bbf7d3f2e3b9" providerId="ADAL" clId="{1E7BB8BA-77B8-4204-A0E1-222481AB5543}" dt="2020-10-06T13:00:32.334" v="359"/>
          <ac:picMkLst>
            <pc:docMk/>
            <pc:sldMk cId="54305062" sldId="273"/>
            <ac:picMk id="5" creationId="{E23EBA10-BE33-4A0F-9E99-437B27C08A5C}"/>
          </ac:picMkLst>
        </pc:picChg>
        <pc:picChg chg="add">
          <ac:chgData name="Marlies Blaauw" userId="c9c2ae09-2ada-43d1-bdd9-bbf7d3f2e3b9" providerId="ADAL" clId="{1E7BB8BA-77B8-4204-A0E1-222481AB5543}" dt="2020-10-06T13:00:32.334" v="359"/>
          <ac:picMkLst>
            <pc:docMk/>
            <pc:sldMk cId="54305062" sldId="273"/>
            <ac:picMk id="6" creationId="{B591FA89-3D73-4B4B-823C-A8290F6E5F39}"/>
          </ac:picMkLst>
        </pc:picChg>
      </pc:sldChg>
      <pc:sldChg chg="addSp delSp modSp modAnim modNotesTx">
        <pc:chgData name="Marlies Blaauw" userId="c9c2ae09-2ada-43d1-bdd9-bbf7d3f2e3b9" providerId="ADAL" clId="{1E7BB8BA-77B8-4204-A0E1-222481AB5543}" dt="2020-10-06T16:00:37.016" v="2142" actId="1076"/>
        <pc:sldMkLst>
          <pc:docMk/>
          <pc:sldMk cId="1299851733" sldId="274"/>
        </pc:sldMkLst>
        <pc:spChg chg="mod">
          <ac:chgData name="Marlies Blaauw" userId="c9c2ae09-2ada-43d1-bdd9-bbf7d3f2e3b9" providerId="ADAL" clId="{1E7BB8BA-77B8-4204-A0E1-222481AB5543}" dt="2020-10-06T14:44:54.817" v="792" actId="20577"/>
          <ac:spMkLst>
            <pc:docMk/>
            <pc:sldMk cId="1299851733" sldId="274"/>
            <ac:spMk id="2" creationId="{A459F3F1-CED6-4EEE-8209-7480ECB568C5}"/>
          </ac:spMkLst>
        </pc:spChg>
        <pc:spChg chg="add del mod">
          <ac:chgData name="Marlies Blaauw" userId="c9c2ae09-2ada-43d1-bdd9-bbf7d3f2e3b9" providerId="ADAL" clId="{1E7BB8BA-77B8-4204-A0E1-222481AB5543}" dt="2020-10-06T14:44:49.588" v="782"/>
          <ac:spMkLst>
            <pc:docMk/>
            <pc:sldMk cId="1299851733" sldId="274"/>
            <ac:spMk id="3" creationId="{81B1FFAE-BB2A-4BD3-AF6C-024D51E3C365}"/>
          </ac:spMkLst>
        </pc:spChg>
        <pc:graphicFrameChg chg="add del mod">
          <ac:chgData name="Marlies Blaauw" userId="c9c2ae09-2ada-43d1-bdd9-bbf7d3f2e3b9" providerId="ADAL" clId="{1E7BB8BA-77B8-4204-A0E1-222481AB5543}" dt="2020-10-06T14:43:20.545" v="780" actId="1032"/>
          <ac:graphicFrameMkLst>
            <pc:docMk/>
            <pc:sldMk cId="1299851733" sldId="274"/>
            <ac:graphicFrameMk id="7" creationId="{6D1A4E85-6A10-49B1-863D-E097F98AA5C7}"/>
          </ac:graphicFrameMkLst>
        </pc:graphicFrameChg>
        <pc:graphicFrameChg chg="add mod">
          <ac:chgData name="Marlies Blaauw" userId="c9c2ae09-2ada-43d1-bdd9-bbf7d3f2e3b9" providerId="ADAL" clId="{1E7BB8BA-77B8-4204-A0E1-222481AB5543}" dt="2020-10-06T16:00:37.016" v="2142" actId="1076"/>
          <ac:graphicFrameMkLst>
            <pc:docMk/>
            <pc:sldMk cId="1299851733" sldId="274"/>
            <ac:graphicFrameMk id="8" creationId="{C4995B47-4849-44CF-A90A-4BECB2F00713}"/>
          </ac:graphicFrameMkLst>
        </pc:graphicFrameChg>
        <pc:picChg chg="add del">
          <ac:chgData name="Marlies Blaauw" userId="c9c2ae09-2ada-43d1-bdd9-bbf7d3f2e3b9" providerId="ADAL" clId="{1E7BB8BA-77B8-4204-A0E1-222481AB5543}" dt="2020-10-06T13:00:17.375" v="354" actId="478"/>
          <ac:picMkLst>
            <pc:docMk/>
            <pc:sldMk cId="1299851733" sldId="274"/>
            <ac:picMk id="4" creationId="{9016B55B-AA65-42D1-8E1D-8F36969288CE}"/>
          </ac:picMkLst>
        </pc:picChg>
        <pc:picChg chg="add">
          <ac:chgData name="Marlies Blaauw" userId="c9c2ae09-2ada-43d1-bdd9-bbf7d3f2e3b9" providerId="ADAL" clId="{1E7BB8BA-77B8-4204-A0E1-222481AB5543}" dt="2020-10-06T13:00:14.721" v="353"/>
          <ac:picMkLst>
            <pc:docMk/>
            <pc:sldMk cId="1299851733" sldId="274"/>
            <ac:picMk id="5" creationId="{58785A50-84E8-4A54-94D3-F01D517DCA2C}"/>
          </ac:picMkLst>
        </pc:picChg>
        <pc:picChg chg="add">
          <ac:chgData name="Marlies Blaauw" userId="c9c2ae09-2ada-43d1-bdd9-bbf7d3f2e3b9" providerId="ADAL" clId="{1E7BB8BA-77B8-4204-A0E1-222481AB5543}" dt="2020-10-06T13:00:14.721" v="353"/>
          <ac:picMkLst>
            <pc:docMk/>
            <pc:sldMk cId="1299851733" sldId="274"/>
            <ac:picMk id="6" creationId="{24B21CCF-D415-4A53-995C-283ABEA34705}"/>
          </ac:picMkLst>
        </pc:picChg>
      </pc:sldChg>
      <pc:sldChg chg="addSp modSp">
        <pc:chgData name="Marlies Blaauw" userId="c9c2ae09-2ada-43d1-bdd9-bbf7d3f2e3b9" providerId="ADAL" clId="{1E7BB8BA-77B8-4204-A0E1-222481AB5543}" dt="2020-10-06T15:55:47.117" v="1897" actId="20577"/>
        <pc:sldMkLst>
          <pc:docMk/>
          <pc:sldMk cId="13047826" sldId="275"/>
        </pc:sldMkLst>
        <pc:spChg chg="mod">
          <ac:chgData name="Marlies Blaauw" userId="c9c2ae09-2ada-43d1-bdd9-bbf7d3f2e3b9" providerId="ADAL" clId="{1E7BB8BA-77B8-4204-A0E1-222481AB5543}" dt="2020-10-06T15:55:47.117" v="1897" actId="20577"/>
          <ac:spMkLst>
            <pc:docMk/>
            <pc:sldMk cId="13047826" sldId="275"/>
            <ac:spMk id="2" creationId="{D0039653-27FD-42C4-846D-A8060B8B9C15}"/>
          </ac:spMkLst>
        </pc:spChg>
        <pc:spChg chg="mod">
          <ac:chgData name="Marlies Blaauw" userId="c9c2ae09-2ada-43d1-bdd9-bbf7d3f2e3b9" providerId="ADAL" clId="{1E7BB8BA-77B8-4204-A0E1-222481AB5543}" dt="2020-10-06T15:39:02.334" v="1514"/>
          <ac:spMkLst>
            <pc:docMk/>
            <pc:sldMk cId="13047826" sldId="275"/>
            <ac:spMk id="3" creationId="{1C8C865D-0C33-46B3-A379-F7845FAC25D9}"/>
          </ac:spMkLst>
        </pc:spChg>
        <pc:picChg chg="add">
          <ac:chgData name="Marlies Blaauw" userId="c9c2ae09-2ada-43d1-bdd9-bbf7d3f2e3b9" providerId="ADAL" clId="{1E7BB8BA-77B8-4204-A0E1-222481AB5543}" dt="2020-10-06T13:01:04.651" v="372"/>
          <ac:picMkLst>
            <pc:docMk/>
            <pc:sldMk cId="13047826" sldId="275"/>
            <ac:picMk id="4" creationId="{496DC8A4-4937-4E4D-94A8-47BA4AC2254D}"/>
          </ac:picMkLst>
        </pc:picChg>
        <pc:picChg chg="add">
          <ac:chgData name="Marlies Blaauw" userId="c9c2ae09-2ada-43d1-bdd9-bbf7d3f2e3b9" providerId="ADAL" clId="{1E7BB8BA-77B8-4204-A0E1-222481AB5543}" dt="2020-10-06T13:01:04.651" v="372"/>
          <ac:picMkLst>
            <pc:docMk/>
            <pc:sldMk cId="13047826" sldId="275"/>
            <ac:picMk id="5" creationId="{B34DBAB6-7464-4CE5-937B-8975C6BE947E}"/>
          </ac:picMkLst>
        </pc:picChg>
      </pc:sldChg>
      <pc:sldChg chg="addSp modSp">
        <pc:chgData name="Marlies Blaauw" userId="c9c2ae09-2ada-43d1-bdd9-bbf7d3f2e3b9" providerId="ADAL" clId="{1E7BB8BA-77B8-4204-A0E1-222481AB5543}" dt="2020-10-06T15:31:27.516" v="1457" actId="12"/>
        <pc:sldMkLst>
          <pc:docMk/>
          <pc:sldMk cId="3355091092" sldId="276"/>
        </pc:sldMkLst>
        <pc:spChg chg="mod">
          <ac:chgData name="Marlies Blaauw" userId="c9c2ae09-2ada-43d1-bdd9-bbf7d3f2e3b9" providerId="ADAL" clId="{1E7BB8BA-77B8-4204-A0E1-222481AB5543}" dt="2020-10-06T15:31:10.502" v="1455" actId="20577"/>
          <ac:spMkLst>
            <pc:docMk/>
            <pc:sldMk cId="3355091092" sldId="276"/>
            <ac:spMk id="2" creationId="{16713979-07C4-45A0-985B-675A13B118BB}"/>
          </ac:spMkLst>
        </pc:spChg>
        <pc:spChg chg="mod">
          <ac:chgData name="Marlies Blaauw" userId="c9c2ae09-2ada-43d1-bdd9-bbf7d3f2e3b9" providerId="ADAL" clId="{1E7BB8BA-77B8-4204-A0E1-222481AB5543}" dt="2020-10-06T15:31:27.516" v="1457" actId="12"/>
          <ac:spMkLst>
            <pc:docMk/>
            <pc:sldMk cId="3355091092" sldId="276"/>
            <ac:spMk id="3" creationId="{81625AD7-46EF-4035-BDFA-C8D00501FB75}"/>
          </ac:spMkLst>
        </pc:spChg>
        <pc:picChg chg="add">
          <ac:chgData name="Marlies Blaauw" userId="c9c2ae09-2ada-43d1-bdd9-bbf7d3f2e3b9" providerId="ADAL" clId="{1E7BB8BA-77B8-4204-A0E1-222481AB5543}" dt="2020-10-06T13:00:40.924" v="363"/>
          <ac:picMkLst>
            <pc:docMk/>
            <pc:sldMk cId="3355091092" sldId="276"/>
            <ac:picMk id="4" creationId="{5360F46C-4401-45DD-B0AE-B4D17767A4FE}"/>
          </ac:picMkLst>
        </pc:picChg>
        <pc:picChg chg="add">
          <ac:chgData name="Marlies Blaauw" userId="c9c2ae09-2ada-43d1-bdd9-bbf7d3f2e3b9" providerId="ADAL" clId="{1E7BB8BA-77B8-4204-A0E1-222481AB5543}" dt="2020-10-06T13:00:40.924" v="363"/>
          <ac:picMkLst>
            <pc:docMk/>
            <pc:sldMk cId="3355091092" sldId="276"/>
            <ac:picMk id="5" creationId="{2C4EC95C-A13B-4040-B984-D09F1E12CBE5}"/>
          </ac:picMkLst>
        </pc:picChg>
      </pc:sldChg>
      <pc:sldChg chg="addSp delSp modSp modAnim">
        <pc:chgData name="Marlies Blaauw" userId="c9c2ae09-2ada-43d1-bdd9-bbf7d3f2e3b9" providerId="ADAL" clId="{1E7BB8BA-77B8-4204-A0E1-222481AB5543}" dt="2020-10-06T14:06:01.189" v="725" actId="1076"/>
        <pc:sldMkLst>
          <pc:docMk/>
          <pc:sldMk cId="3918211142" sldId="277"/>
        </pc:sldMkLst>
        <pc:spChg chg="mod">
          <ac:chgData name="Marlies Blaauw" userId="c9c2ae09-2ada-43d1-bdd9-bbf7d3f2e3b9" providerId="ADAL" clId="{1E7BB8BA-77B8-4204-A0E1-222481AB5543}" dt="2020-10-06T14:03:53.150" v="719" actId="20577"/>
          <ac:spMkLst>
            <pc:docMk/>
            <pc:sldMk cId="3918211142" sldId="277"/>
            <ac:spMk id="2" creationId="{E985420F-0DF0-4146-A156-5625F78642AB}"/>
          </ac:spMkLst>
        </pc:spChg>
        <pc:spChg chg="del">
          <ac:chgData name="Marlies Blaauw" userId="c9c2ae09-2ada-43d1-bdd9-bbf7d3f2e3b9" providerId="ADAL" clId="{1E7BB8BA-77B8-4204-A0E1-222481AB5543}" dt="2020-10-06T14:05:47.414" v="720"/>
          <ac:spMkLst>
            <pc:docMk/>
            <pc:sldMk cId="3918211142" sldId="277"/>
            <ac:spMk id="3" creationId="{2316F7CC-7368-472B-A6CF-542093A9A6C0}"/>
          </ac:spMkLst>
        </pc:spChg>
        <pc:picChg chg="add del">
          <ac:chgData name="Marlies Blaauw" userId="c9c2ae09-2ada-43d1-bdd9-bbf7d3f2e3b9" providerId="ADAL" clId="{1E7BB8BA-77B8-4204-A0E1-222481AB5543}" dt="2020-10-06T13:00:37.007" v="361" actId="478"/>
          <ac:picMkLst>
            <pc:docMk/>
            <pc:sldMk cId="3918211142" sldId="277"/>
            <ac:picMk id="4" creationId="{B71D73AB-9BEA-4B32-B9A0-9CC72525EDF5}"/>
          </ac:picMkLst>
        </pc:picChg>
        <pc:picChg chg="add">
          <ac:chgData name="Marlies Blaauw" userId="c9c2ae09-2ada-43d1-bdd9-bbf7d3f2e3b9" providerId="ADAL" clId="{1E7BB8BA-77B8-4204-A0E1-222481AB5543}" dt="2020-10-06T13:00:37.205" v="362"/>
          <ac:picMkLst>
            <pc:docMk/>
            <pc:sldMk cId="3918211142" sldId="277"/>
            <ac:picMk id="5" creationId="{CE6EADA2-1790-42E7-975C-7F6A38173E39}"/>
          </ac:picMkLst>
        </pc:picChg>
        <pc:picChg chg="add">
          <ac:chgData name="Marlies Blaauw" userId="c9c2ae09-2ada-43d1-bdd9-bbf7d3f2e3b9" providerId="ADAL" clId="{1E7BB8BA-77B8-4204-A0E1-222481AB5543}" dt="2020-10-06T13:00:37.205" v="362"/>
          <ac:picMkLst>
            <pc:docMk/>
            <pc:sldMk cId="3918211142" sldId="277"/>
            <ac:picMk id="6" creationId="{EC836AFB-7720-4B29-833A-F4D713A7523E}"/>
          </ac:picMkLst>
        </pc:picChg>
        <pc:picChg chg="add mod">
          <ac:chgData name="Marlies Blaauw" userId="c9c2ae09-2ada-43d1-bdd9-bbf7d3f2e3b9" providerId="ADAL" clId="{1E7BB8BA-77B8-4204-A0E1-222481AB5543}" dt="2020-10-06T14:06:01.189" v="725" actId="1076"/>
          <ac:picMkLst>
            <pc:docMk/>
            <pc:sldMk cId="3918211142" sldId="277"/>
            <ac:picMk id="7" creationId="{DA8C45D2-C834-46FE-A048-7573F9A49A62}"/>
          </ac:picMkLst>
        </pc:picChg>
      </pc:sldChg>
      <pc:sldChg chg="addSp modSp add modNotesTx">
        <pc:chgData name="Marlies Blaauw" userId="c9c2ae09-2ada-43d1-bdd9-bbf7d3f2e3b9" providerId="ADAL" clId="{1E7BB8BA-77B8-4204-A0E1-222481AB5543}" dt="2020-10-06T15:54:29.595" v="1806" actId="20577"/>
        <pc:sldMkLst>
          <pc:docMk/>
          <pc:sldMk cId="723252234" sldId="278"/>
        </pc:sldMkLst>
        <pc:spChg chg="mod">
          <ac:chgData name="Marlies Blaauw" userId="c9c2ae09-2ada-43d1-bdd9-bbf7d3f2e3b9" providerId="ADAL" clId="{1E7BB8BA-77B8-4204-A0E1-222481AB5543}" dt="2020-10-06T15:20:02.269" v="986" actId="20577"/>
          <ac:spMkLst>
            <pc:docMk/>
            <pc:sldMk cId="723252234" sldId="278"/>
            <ac:spMk id="2" creationId="{AA41AA7A-4B1F-455F-B132-DBDFFC6DEDB9}"/>
          </ac:spMkLst>
        </pc:spChg>
        <pc:spChg chg="mod">
          <ac:chgData name="Marlies Blaauw" userId="c9c2ae09-2ada-43d1-bdd9-bbf7d3f2e3b9" providerId="ADAL" clId="{1E7BB8BA-77B8-4204-A0E1-222481AB5543}" dt="2020-10-06T15:54:29.595" v="1806" actId="20577"/>
          <ac:spMkLst>
            <pc:docMk/>
            <pc:sldMk cId="723252234" sldId="278"/>
            <ac:spMk id="3" creationId="{39B625AF-03D1-4ABF-818F-4EA96FC90817}"/>
          </ac:spMkLst>
        </pc:spChg>
        <pc:picChg chg="add">
          <ac:chgData name="Marlies Blaauw" userId="c9c2ae09-2ada-43d1-bdd9-bbf7d3f2e3b9" providerId="ADAL" clId="{1E7BB8BA-77B8-4204-A0E1-222481AB5543}" dt="2020-10-06T15:28:52.635" v="1226"/>
          <ac:picMkLst>
            <pc:docMk/>
            <pc:sldMk cId="723252234" sldId="278"/>
            <ac:picMk id="4" creationId="{47B50D19-4792-44F0-B6AB-59CBC8100566}"/>
          </ac:picMkLst>
        </pc:picChg>
        <pc:picChg chg="add">
          <ac:chgData name="Marlies Blaauw" userId="c9c2ae09-2ada-43d1-bdd9-bbf7d3f2e3b9" providerId="ADAL" clId="{1E7BB8BA-77B8-4204-A0E1-222481AB5543}" dt="2020-10-06T15:28:52.635" v="1226"/>
          <ac:picMkLst>
            <pc:docMk/>
            <pc:sldMk cId="723252234" sldId="278"/>
            <ac:picMk id="5" creationId="{63611230-6796-4206-9280-7D0CA11AD63F}"/>
          </ac:picMkLst>
        </pc:picChg>
      </pc:sldChg>
      <pc:sldChg chg="addSp modSp add">
        <pc:chgData name="Marlies Blaauw" userId="c9c2ae09-2ada-43d1-bdd9-bbf7d3f2e3b9" providerId="ADAL" clId="{1E7BB8BA-77B8-4204-A0E1-222481AB5543}" dt="2020-10-06T15:28:58.229" v="1229"/>
        <pc:sldMkLst>
          <pc:docMk/>
          <pc:sldMk cId="2011652478" sldId="279"/>
        </pc:sldMkLst>
        <pc:spChg chg="mod">
          <ac:chgData name="Marlies Blaauw" userId="c9c2ae09-2ada-43d1-bdd9-bbf7d3f2e3b9" providerId="ADAL" clId="{1E7BB8BA-77B8-4204-A0E1-222481AB5543}" dt="2020-10-06T15:22:04.955" v="1000" actId="20577"/>
          <ac:spMkLst>
            <pc:docMk/>
            <pc:sldMk cId="2011652478" sldId="279"/>
            <ac:spMk id="2" creationId="{351D50E4-7023-4233-8F4C-258DB7BF3668}"/>
          </ac:spMkLst>
        </pc:spChg>
        <pc:spChg chg="mod">
          <ac:chgData name="Marlies Blaauw" userId="c9c2ae09-2ada-43d1-bdd9-bbf7d3f2e3b9" providerId="ADAL" clId="{1E7BB8BA-77B8-4204-A0E1-222481AB5543}" dt="2020-10-06T15:28:41.497" v="1225" actId="6549"/>
          <ac:spMkLst>
            <pc:docMk/>
            <pc:sldMk cId="2011652478" sldId="279"/>
            <ac:spMk id="3" creationId="{CC456366-6A50-4005-B11B-558B8165ADF5}"/>
          </ac:spMkLst>
        </pc:spChg>
        <pc:picChg chg="add">
          <ac:chgData name="Marlies Blaauw" userId="c9c2ae09-2ada-43d1-bdd9-bbf7d3f2e3b9" providerId="ADAL" clId="{1E7BB8BA-77B8-4204-A0E1-222481AB5543}" dt="2020-10-06T15:28:58.229" v="1229"/>
          <ac:picMkLst>
            <pc:docMk/>
            <pc:sldMk cId="2011652478" sldId="279"/>
            <ac:picMk id="4" creationId="{52A055FC-E369-43B5-9A91-3970782E6365}"/>
          </ac:picMkLst>
        </pc:picChg>
        <pc:picChg chg="add">
          <ac:chgData name="Marlies Blaauw" userId="c9c2ae09-2ada-43d1-bdd9-bbf7d3f2e3b9" providerId="ADAL" clId="{1E7BB8BA-77B8-4204-A0E1-222481AB5543}" dt="2020-10-06T15:28:58.229" v="1229"/>
          <ac:picMkLst>
            <pc:docMk/>
            <pc:sldMk cId="2011652478" sldId="279"/>
            <ac:picMk id="5" creationId="{47A11540-7A1C-4D8D-95DE-FB5FAFF285DF}"/>
          </ac:picMkLst>
        </pc:picChg>
      </pc:sldChg>
      <pc:sldChg chg="addSp modSp add">
        <pc:chgData name="Marlies Blaauw" userId="c9c2ae09-2ada-43d1-bdd9-bbf7d3f2e3b9" providerId="ADAL" clId="{1E7BB8BA-77B8-4204-A0E1-222481AB5543}" dt="2020-10-06T15:28:57.314" v="1228"/>
        <pc:sldMkLst>
          <pc:docMk/>
          <pc:sldMk cId="4082855710" sldId="280"/>
        </pc:sldMkLst>
        <pc:spChg chg="mod">
          <ac:chgData name="Marlies Blaauw" userId="c9c2ae09-2ada-43d1-bdd9-bbf7d3f2e3b9" providerId="ADAL" clId="{1E7BB8BA-77B8-4204-A0E1-222481AB5543}" dt="2020-10-06T15:22:12.819" v="1009" actId="20577"/>
          <ac:spMkLst>
            <pc:docMk/>
            <pc:sldMk cId="4082855710" sldId="280"/>
            <ac:spMk id="2" creationId="{E825B94C-B751-4D06-8B9B-E6CCE2DBBB7C}"/>
          </ac:spMkLst>
        </pc:spChg>
        <pc:spChg chg="mod">
          <ac:chgData name="Marlies Blaauw" userId="c9c2ae09-2ada-43d1-bdd9-bbf7d3f2e3b9" providerId="ADAL" clId="{1E7BB8BA-77B8-4204-A0E1-222481AB5543}" dt="2020-10-06T15:22:19.859" v="1040" actId="20577"/>
          <ac:spMkLst>
            <pc:docMk/>
            <pc:sldMk cId="4082855710" sldId="280"/>
            <ac:spMk id="3" creationId="{21A3210F-88E9-4AD0-880F-AFCBA5B6DE96}"/>
          </ac:spMkLst>
        </pc:spChg>
        <pc:picChg chg="add">
          <ac:chgData name="Marlies Blaauw" userId="c9c2ae09-2ada-43d1-bdd9-bbf7d3f2e3b9" providerId="ADAL" clId="{1E7BB8BA-77B8-4204-A0E1-222481AB5543}" dt="2020-10-06T15:28:57.314" v="1228"/>
          <ac:picMkLst>
            <pc:docMk/>
            <pc:sldMk cId="4082855710" sldId="280"/>
            <ac:picMk id="4" creationId="{B4E5DF02-0BC0-477E-89BE-976AF9AF8066}"/>
          </ac:picMkLst>
        </pc:picChg>
        <pc:picChg chg="add">
          <ac:chgData name="Marlies Blaauw" userId="c9c2ae09-2ada-43d1-bdd9-bbf7d3f2e3b9" providerId="ADAL" clId="{1E7BB8BA-77B8-4204-A0E1-222481AB5543}" dt="2020-10-06T15:28:57.314" v="1228"/>
          <ac:picMkLst>
            <pc:docMk/>
            <pc:sldMk cId="4082855710" sldId="280"/>
            <ac:picMk id="5" creationId="{7912B74C-51C0-41ED-9976-2D6988417A9F}"/>
          </ac:picMkLst>
        </pc:picChg>
      </pc:sldChg>
    </pc:docChg>
  </pc:docChgLst>
  <pc:docChgLst>
    <pc:chgData name="Wietse Fopma" userId="0a769943-bc47-4320-8416-2ae1a335b242" providerId="ADAL" clId="{6FC80BF3-9ED4-4512-A3D7-09FC07D95C7C}"/>
    <pc:docChg chg="custSel modSld">
      <pc:chgData name="Wietse Fopma" userId="0a769943-bc47-4320-8416-2ae1a335b242" providerId="ADAL" clId="{6FC80BF3-9ED4-4512-A3D7-09FC07D95C7C}" dt="2022-05-17T11:16:10.498" v="176" actId="1076"/>
      <pc:docMkLst>
        <pc:docMk/>
      </pc:docMkLst>
      <pc:sldChg chg="addSp delSp modSp mod delAnim">
        <pc:chgData name="Wietse Fopma" userId="0a769943-bc47-4320-8416-2ae1a335b242" providerId="ADAL" clId="{6FC80BF3-9ED4-4512-A3D7-09FC07D95C7C}" dt="2022-05-17T11:16:10.498" v="176" actId="1076"/>
        <pc:sldMkLst>
          <pc:docMk/>
          <pc:sldMk cId="3918211142" sldId="277"/>
        </pc:sldMkLst>
        <pc:spChg chg="add mod">
          <ac:chgData name="Wietse Fopma" userId="0a769943-bc47-4320-8416-2ae1a335b242" providerId="ADAL" clId="{6FC80BF3-9ED4-4512-A3D7-09FC07D95C7C}" dt="2022-05-17T11:14:21.300" v="122" actId="20577"/>
          <ac:spMkLst>
            <pc:docMk/>
            <pc:sldMk cId="3918211142" sldId="277"/>
            <ac:spMk id="4" creationId="{B5A12FD2-D5D4-48F5-9281-E77063EFE17C}"/>
          </ac:spMkLst>
        </pc:spChg>
        <pc:spChg chg="add mod">
          <ac:chgData name="Wietse Fopma" userId="0a769943-bc47-4320-8416-2ae1a335b242" providerId="ADAL" clId="{6FC80BF3-9ED4-4512-A3D7-09FC07D95C7C}" dt="2022-05-17T11:16:06.064" v="175" actId="1076"/>
          <ac:spMkLst>
            <pc:docMk/>
            <pc:sldMk cId="3918211142" sldId="277"/>
            <ac:spMk id="9" creationId="{84612FA8-EA50-4F7E-85E1-36EB4CF1A38B}"/>
          </ac:spMkLst>
        </pc:spChg>
        <pc:picChg chg="del">
          <ac:chgData name="Wietse Fopma" userId="0a769943-bc47-4320-8416-2ae1a335b242" providerId="ADAL" clId="{6FC80BF3-9ED4-4512-A3D7-09FC07D95C7C}" dt="2022-05-17T11:13:44.638" v="16" actId="478"/>
          <ac:picMkLst>
            <pc:docMk/>
            <pc:sldMk cId="3918211142" sldId="277"/>
            <ac:picMk id="7" creationId="{DA8C45D2-C834-46FE-A048-7573F9A49A62}"/>
          </ac:picMkLst>
        </pc:picChg>
        <pc:picChg chg="add mod">
          <ac:chgData name="Wietse Fopma" userId="0a769943-bc47-4320-8416-2ae1a335b242" providerId="ADAL" clId="{6FC80BF3-9ED4-4512-A3D7-09FC07D95C7C}" dt="2022-05-17T11:16:10.498" v="176" actId="1076"/>
          <ac:picMkLst>
            <pc:docMk/>
            <pc:sldMk cId="3918211142" sldId="277"/>
            <ac:picMk id="8" creationId="{BE5B4463-62D0-481B-BF8F-990BF10F9416}"/>
          </ac:picMkLst>
        </pc:picChg>
      </pc:sldChg>
      <pc:sldChg chg="modNotesTx">
        <pc:chgData name="Wietse Fopma" userId="0a769943-bc47-4320-8416-2ae1a335b242" providerId="ADAL" clId="{6FC80BF3-9ED4-4512-A3D7-09FC07D95C7C}" dt="2022-05-17T11:07:17.048" v="15" actId="20577"/>
        <pc:sldMkLst>
          <pc:docMk/>
          <pc:sldMk cId="3170908887" sldId="285"/>
        </pc:sldMkLst>
      </pc:sldChg>
    </pc:docChg>
  </pc:docChgLst>
  <pc:docChgLst>
    <pc:chgData name="Rachel Kok" userId="S::ra.okoli@noorderpoort.nl::adad1452-82d9-432f-b3d0-d27e1e0205a0" providerId="AD" clId="Web-{ECBB1F2A-005F-4565-BE0D-8D7E93C49FC5}"/>
    <pc:docChg chg="modSld">
      <pc:chgData name="Rachel Kok" userId="S::ra.okoli@noorderpoort.nl::adad1452-82d9-432f-b3d0-d27e1e0205a0" providerId="AD" clId="Web-{ECBB1F2A-005F-4565-BE0D-8D7E93C49FC5}" dt="2022-02-28T15:48:50.232" v="0" actId="20577"/>
      <pc:docMkLst>
        <pc:docMk/>
      </pc:docMkLst>
      <pc:sldChg chg="modSp">
        <pc:chgData name="Rachel Kok" userId="S::ra.okoli@noorderpoort.nl::adad1452-82d9-432f-b3d0-d27e1e0205a0" providerId="AD" clId="Web-{ECBB1F2A-005F-4565-BE0D-8D7E93C49FC5}" dt="2022-02-28T15:48:50.232" v="0" actId="20577"/>
        <pc:sldMkLst>
          <pc:docMk/>
          <pc:sldMk cId="727644808" sldId="256"/>
        </pc:sldMkLst>
        <pc:spChg chg="mod">
          <ac:chgData name="Rachel Kok" userId="S::ra.okoli@noorderpoort.nl::adad1452-82d9-432f-b3d0-d27e1e0205a0" providerId="AD" clId="Web-{ECBB1F2A-005F-4565-BE0D-8D7E93C49FC5}" dt="2022-02-28T15:48:50.232" v="0" actId="20577"/>
          <ac:spMkLst>
            <pc:docMk/>
            <pc:sldMk cId="727644808" sldId="256"/>
            <ac:spMk id="3" creationId="{9CB1D8BA-9CCA-4575-ADEC-D6E2A3D3555C}"/>
          </ac:spMkLst>
        </pc:spChg>
      </pc:sldChg>
    </pc:docChg>
  </pc:docChgLst>
  <pc:docChgLst>
    <pc:chgData name="Rachel Kok" userId="S::ra.okoli@noorderpoort.nl::adad1452-82d9-432f-b3d0-d27e1e0205a0" providerId="AD" clId="Web-{0ECDA8EE-B94D-400F-7DEC-8A387D56287C}"/>
    <pc:docChg chg="modSld">
      <pc:chgData name="Rachel Kok" userId="S::ra.okoli@noorderpoort.nl::adad1452-82d9-432f-b3d0-d27e1e0205a0" providerId="AD" clId="Web-{0ECDA8EE-B94D-400F-7DEC-8A387D56287C}" dt="2021-11-17T11:19:57.655" v="5" actId="20577"/>
      <pc:docMkLst>
        <pc:docMk/>
      </pc:docMkLst>
      <pc:sldChg chg="modSp modNotes">
        <pc:chgData name="Rachel Kok" userId="S::ra.okoli@noorderpoort.nl::adad1452-82d9-432f-b3d0-d27e1e0205a0" providerId="AD" clId="Web-{0ECDA8EE-B94D-400F-7DEC-8A387D56287C}" dt="2021-11-17T11:19:57.655" v="5" actId="20577"/>
        <pc:sldMkLst>
          <pc:docMk/>
          <pc:sldMk cId="4210904108" sldId="288"/>
        </pc:sldMkLst>
        <pc:spChg chg="mod">
          <ac:chgData name="Rachel Kok" userId="S::ra.okoli@noorderpoort.nl::adad1452-82d9-432f-b3d0-d27e1e0205a0" providerId="AD" clId="Web-{0ECDA8EE-B94D-400F-7DEC-8A387D56287C}" dt="2021-11-17T11:19:57.655" v="5" actId="20577"/>
          <ac:spMkLst>
            <pc:docMk/>
            <pc:sldMk cId="4210904108" sldId="288"/>
            <ac:spMk id="3" creationId="{6119237F-F9E5-4CFA-BE42-EF243BE563E1}"/>
          </ac:spMkLst>
        </pc:spChg>
      </pc:sldChg>
    </pc:docChg>
  </pc:docChgLst>
  <pc:docChgLst>
    <pc:chgData name="Marlies Blaauw" userId="c9c2ae09-2ada-43d1-bdd9-bbf7d3f2e3b9" providerId="ADAL" clId="{0BFA230C-A2D1-4C06-AE97-5D161AD3F697}"/>
    <pc:docChg chg="undo custSel delSld modSld">
      <pc:chgData name="Marlies Blaauw" userId="c9c2ae09-2ada-43d1-bdd9-bbf7d3f2e3b9" providerId="ADAL" clId="{0BFA230C-A2D1-4C06-AE97-5D161AD3F697}" dt="2021-07-05T11:02:18.297" v="235" actId="20577"/>
      <pc:docMkLst>
        <pc:docMk/>
      </pc:docMkLst>
      <pc:sldChg chg="modAnim">
        <pc:chgData name="Marlies Blaauw" userId="c9c2ae09-2ada-43d1-bdd9-bbf7d3f2e3b9" providerId="ADAL" clId="{0BFA230C-A2D1-4C06-AE97-5D161AD3F697}" dt="2021-07-05T08:54:38.887" v="1"/>
        <pc:sldMkLst>
          <pc:docMk/>
          <pc:sldMk cId="2459439618" sldId="257"/>
        </pc:sldMkLst>
      </pc:sldChg>
      <pc:sldChg chg="modSp modAnim">
        <pc:chgData name="Marlies Blaauw" userId="c9c2ae09-2ada-43d1-bdd9-bbf7d3f2e3b9" providerId="ADAL" clId="{0BFA230C-A2D1-4C06-AE97-5D161AD3F697}" dt="2021-07-05T08:55:16.226" v="10"/>
        <pc:sldMkLst>
          <pc:docMk/>
          <pc:sldMk cId="3161898967" sldId="258"/>
        </pc:sldMkLst>
        <pc:spChg chg="mod">
          <ac:chgData name="Marlies Blaauw" userId="c9c2ae09-2ada-43d1-bdd9-bbf7d3f2e3b9" providerId="ADAL" clId="{0BFA230C-A2D1-4C06-AE97-5D161AD3F697}" dt="2021-07-05T08:55:10.571" v="9" actId="6549"/>
          <ac:spMkLst>
            <pc:docMk/>
            <pc:sldMk cId="3161898967" sldId="258"/>
            <ac:spMk id="3" creationId="{EDBE4923-531D-4899-81E0-9A1DB9711A97}"/>
          </ac:spMkLst>
        </pc:spChg>
      </pc:sldChg>
      <pc:sldChg chg="modSp">
        <pc:chgData name="Marlies Blaauw" userId="c9c2ae09-2ada-43d1-bdd9-bbf7d3f2e3b9" providerId="ADAL" clId="{0BFA230C-A2D1-4C06-AE97-5D161AD3F697}" dt="2021-07-05T11:02:18.297" v="235" actId="20577"/>
        <pc:sldMkLst>
          <pc:docMk/>
          <pc:sldMk cId="2698645056" sldId="271"/>
        </pc:sldMkLst>
        <pc:spChg chg="mod">
          <ac:chgData name="Marlies Blaauw" userId="c9c2ae09-2ada-43d1-bdd9-bbf7d3f2e3b9" providerId="ADAL" clId="{0BFA230C-A2D1-4C06-AE97-5D161AD3F697}" dt="2021-07-05T11:02:18.297" v="235" actId="20577"/>
          <ac:spMkLst>
            <pc:docMk/>
            <pc:sldMk cId="2698645056" sldId="271"/>
            <ac:spMk id="3" creationId="{D5FAFA1F-9007-4D5A-BF65-2406D4C94524}"/>
          </ac:spMkLst>
        </pc:spChg>
      </pc:sldChg>
      <pc:sldChg chg="modAnim">
        <pc:chgData name="Marlies Blaauw" userId="c9c2ae09-2ada-43d1-bdd9-bbf7d3f2e3b9" providerId="ADAL" clId="{0BFA230C-A2D1-4C06-AE97-5D161AD3F697}" dt="2021-07-05T10:57:34.867" v="189"/>
        <pc:sldMkLst>
          <pc:docMk/>
          <pc:sldMk cId="54305062" sldId="273"/>
        </pc:sldMkLst>
      </pc:sldChg>
      <pc:sldChg chg="modAnim">
        <pc:chgData name="Marlies Blaauw" userId="c9c2ae09-2ada-43d1-bdd9-bbf7d3f2e3b9" providerId="ADAL" clId="{0BFA230C-A2D1-4C06-AE97-5D161AD3F697}" dt="2021-07-05T09:41:04.446" v="181"/>
        <pc:sldMkLst>
          <pc:docMk/>
          <pc:sldMk cId="1299851733" sldId="274"/>
        </pc:sldMkLst>
      </pc:sldChg>
      <pc:sldChg chg="modSp modAnim">
        <pc:chgData name="Marlies Blaauw" userId="c9c2ae09-2ada-43d1-bdd9-bbf7d3f2e3b9" providerId="ADAL" clId="{0BFA230C-A2D1-4C06-AE97-5D161AD3F697}" dt="2021-07-05T08:58:03.336" v="66"/>
        <pc:sldMkLst>
          <pc:docMk/>
          <pc:sldMk cId="3971297178" sldId="284"/>
        </pc:sldMkLst>
        <pc:spChg chg="mod">
          <ac:chgData name="Marlies Blaauw" userId="c9c2ae09-2ada-43d1-bdd9-bbf7d3f2e3b9" providerId="ADAL" clId="{0BFA230C-A2D1-4C06-AE97-5D161AD3F697}" dt="2021-07-05T08:57:45.235" v="64" actId="113"/>
          <ac:spMkLst>
            <pc:docMk/>
            <pc:sldMk cId="3971297178" sldId="284"/>
            <ac:spMk id="3" creationId="{B301A1B7-B89A-4206-92A7-F5825B76ECB2}"/>
          </ac:spMkLst>
        </pc:spChg>
      </pc:sldChg>
      <pc:sldChg chg="modNotesTx">
        <pc:chgData name="Marlies Blaauw" userId="c9c2ae09-2ada-43d1-bdd9-bbf7d3f2e3b9" providerId="ADAL" clId="{0BFA230C-A2D1-4C06-AE97-5D161AD3F697}" dt="2021-07-05T09:41:05.033" v="184" actId="20577"/>
        <pc:sldMkLst>
          <pc:docMk/>
          <pc:sldMk cId="4210904108" sldId="288"/>
        </pc:sldMkLst>
      </pc:sldChg>
      <pc:sldChg chg="del">
        <pc:chgData name="Marlies Blaauw" userId="c9c2ae09-2ada-43d1-bdd9-bbf7d3f2e3b9" providerId="ADAL" clId="{0BFA230C-A2D1-4C06-AE97-5D161AD3F697}" dt="2021-07-05T09:41:48.842" v="185" actId="47"/>
        <pc:sldMkLst>
          <pc:docMk/>
          <pc:sldMk cId="1020360363" sldId="290"/>
        </pc:sldMkLst>
      </pc:sldChg>
      <pc:sldChg chg="addSp modSp">
        <pc:chgData name="Marlies Blaauw" userId="c9c2ae09-2ada-43d1-bdd9-bbf7d3f2e3b9" providerId="ADAL" clId="{0BFA230C-A2D1-4C06-AE97-5D161AD3F697}" dt="2021-07-05T09:41:55.217" v="186"/>
        <pc:sldMkLst>
          <pc:docMk/>
          <pc:sldMk cId="337782428" sldId="291"/>
        </pc:sldMkLst>
        <pc:picChg chg="add mod">
          <ac:chgData name="Marlies Blaauw" userId="c9c2ae09-2ada-43d1-bdd9-bbf7d3f2e3b9" providerId="ADAL" clId="{0BFA230C-A2D1-4C06-AE97-5D161AD3F697}" dt="2021-07-05T09:41:55.217" v="186"/>
          <ac:picMkLst>
            <pc:docMk/>
            <pc:sldMk cId="337782428" sldId="291"/>
            <ac:picMk id="4" creationId="{0786CA61-91F2-47B0-B4A3-0AC717A93407}"/>
          </ac:picMkLst>
        </pc:picChg>
        <pc:picChg chg="add mod">
          <ac:chgData name="Marlies Blaauw" userId="c9c2ae09-2ada-43d1-bdd9-bbf7d3f2e3b9" providerId="ADAL" clId="{0BFA230C-A2D1-4C06-AE97-5D161AD3F697}" dt="2021-07-05T09:41:55.217" v="186"/>
          <ac:picMkLst>
            <pc:docMk/>
            <pc:sldMk cId="337782428" sldId="291"/>
            <ac:picMk id="5" creationId="{CEB235B1-FDC3-4332-A762-00BE9F62848E}"/>
          </ac:picMkLst>
        </pc:picChg>
      </pc:sldChg>
    </pc:docChg>
  </pc:docChgLst>
  <pc:docChgLst>
    <pc:chgData name="Wietse Fopma" userId="S::w.fopma@noorderpoort.nl::0a769943-bc47-4320-8416-2ae1a335b242" providerId="AD" clId="Web-{67BEF784-DA91-14BE-DDE4-599D4B172B7B}"/>
    <pc:docChg chg="addSld modSld">
      <pc:chgData name="Wietse Fopma" userId="S::w.fopma@noorderpoort.nl::0a769943-bc47-4320-8416-2ae1a335b242" providerId="AD" clId="Web-{67BEF784-DA91-14BE-DDE4-599D4B172B7B}" dt="2022-06-07T11:49:32.296" v="5" actId="1076"/>
      <pc:docMkLst>
        <pc:docMk/>
      </pc:docMkLst>
      <pc:sldChg chg="addSp delSp modSp">
        <pc:chgData name="Wietse Fopma" userId="S::w.fopma@noorderpoort.nl::0a769943-bc47-4320-8416-2ae1a335b242" providerId="AD" clId="Web-{67BEF784-DA91-14BE-DDE4-599D4B172B7B}" dt="2022-06-07T11:49:32.296" v="5" actId="1076"/>
        <pc:sldMkLst>
          <pc:docMk/>
          <pc:sldMk cId="727644808" sldId="256"/>
        </pc:sldMkLst>
        <pc:picChg chg="add mod">
          <ac:chgData name="Wietse Fopma" userId="S::w.fopma@noorderpoort.nl::0a769943-bc47-4320-8416-2ae1a335b242" providerId="AD" clId="Web-{67BEF784-DA91-14BE-DDE4-599D4B172B7B}" dt="2022-06-07T11:49:32.296" v="5" actId="1076"/>
          <ac:picMkLst>
            <pc:docMk/>
            <pc:sldMk cId="727644808" sldId="256"/>
            <ac:picMk id="6" creationId="{425BDB37-94C3-ADA6-2AE7-25FDC5F896B5}"/>
          </ac:picMkLst>
        </pc:picChg>
        <pc:picChg chg="del">
          <ac:chgData name="Wietse Fopma" userId="S::w.fopma@noorderpoort.nl::0a769943-bc47-4320-8416-2ae1a335b242" providerId="AD" clId="Web-{67BEF784-DA91-14BE-DDE4-599D4B172B7B}" dt="2022-06-07T11:49:25.952" v="2"/>
          <ac:picMkLst>
            <pc:docMk/>
            <pc:sldMk cId="727644808" sldId="256"/>
            <ac:picMk id="13" creationId="{B9C8E229-A5F2-4693-853B-8D35394F4292}"/>
          </ac:picMkLst>
        </pc:picChg>
      </pc:sldChg>
      <pc:sldChg chg="add">
        <pc:chgData name="Wietse Fopma" userId="S::w.fopma@noorderpoort.nl::0a769943-bc47-4320-8416-2ae1a335b242" providerId="AD" clId="Web-{67BEF784-DA91-14BE-DDE4-599D4B172B7B}" dt="2022-06-07T11:49:17.061" v="0"/>
        <pc:sldMkLst>
          <pc:docMk/>
          <pc:sldMk cId="1039209169" sldId="293"/>
        </pc:sldMkLst>
      </pc:sldChg>
    </pc:docChg>
  </pc:docChgLst>
  <pc:docChgLst>
    <pc:chgData name="Anne-Loes Weusthof" userId="a098d370-ac92-46ca-8f28-1a94e2341d8d" providerId="ADAL" clId="{008C7805-F063-45E6-87D0-A053B80E8C14}"/>
    <pc:docChg chg="undo custSel delSld modSld sldOrd">
      <pc:chgData name="Anne-Loes Weusthof" userId="a098d370-ac92-46ca-8f28-1a94e2341d8d" providerId="ADAL" clId="{008C7805-F063-45E6-87D0-A053B80E8C14}" dt="2021-11-30T13:26:05.824" v="48" actId="6549"/>
      <pc:docMkLst>
        <pc:docMk/>
      </pc:docMkLst>
      <pc:sldChg chg="addSp delSp modSp mod">
        <pc:chgData name="Anne-Loes Weusthof" userId="a098d370-ac92-46ca-8f28-1a94e2341d8d" providerId="ADAL" clId="{008C7805-F063-45E6-87D0-A053B80E8C14}" dt="2021-11-23T10:31:06.069" v="6"/>
        <pc:sldMkLst>
          <pc:docMk/>
          <pc:sldMk cId="727644808" sldId="256"/>
        </pc:sldMkLst>
        <pc:spChg chg="add">
          <ac:chgData name="Anne-Loes Weusthof" userId="a098d370-ac92-46ca-8f28-1a94e2341d8d" providerId="ADAL" clId="{008C7805-F063-45E6-87D0-A053B80E8C14}" dt="2021-11-23T10:30:49.457" v="5" actId="26606"/>
          <ac:spMkLst>
            <pc:docMk/>
            <pc:sldMk cId="727644808" sldId="256"/>
            <ac:spMk id="83" creationId="{9FDD9264-A478-4B82-A891-2BEA8BF9F68A}"/>
          </ac:spMkLst>
        </pc:spChg>
        <pc:spChg chg="add">
          <ac:chgData name="Anne-Loes Weusthof" userId="a098d370-ac92-46ca-8f28-1a94e2341d8d" providerId="ADAL" clId="{008C7805-F063-45E6-87D0-A053B80E8C14}" dt="2021-11-23T10:30:49.457" v="5" actId="26606"/>
          <ac:spMkLst>
            <pc:docMk/>
            <pc:sldMk cId="727644808" sldId="256"/>
            <ac:spMk id="85" creationId="{C4D755E9-CEF5-43A7-A514-4664F25F398C}"/>
          </ac:spMkLst>
        </pc:spChg>
        <pc:spChg chg="add">
          <ac:chgData name="Anne-Loes Weusthof" userId="a098d370-ac92-46ca-8f28-1a94e2341d8d" providerId="ADAL" clId="{008C7805-F063-45E6-87D0-A053B80E8C14}" dt="2021-11-23T10:30:49.457" v="5" actId="26606"/>
          <ac:spMkLst>
            <pc:docMk/>
            <pc:sldMk cId="727644808" sldId="256"/>
            <ac:spMk id="87" creationId="{2BF879CD-ED15-450F-B829-699C694D2EBC}"/>
          </ac:spMkLst>
        </pc:spChg>
        <pc:spChg chg="del">
          <ac:chgData name="Anne-Loes Weusthof" userId="a098d370-ac92-46ca-8f28-1a94e2341d8d" providerId="ADAL" clId="{008C7805-F063-45E6-87D0-A053B80E8C14}" dt="2021-11-23T10:30:49.457" v="5" actId="26606"/>
          <ac:spMkLst>
            <pc:docMk/>
            <pc:sldMk cId="727644808" sldId="256"/>
            <ac:spMk id="1036" creationId="{9FDD9264-A478-4B82-A891-2BEA8BF9F68A}"/>
          </ac:spMkLst>
        </pc:spChg>
        <pc:spChg chg="del">
          <ac:chgData name="Anne-Loes Weusthof" userId="a098d370-ac92-46ca-8f28-1a94e2341d8d" providerId="ADAL" clId="{008C7805-F063-45E6-87D0-A053B80E8C14}" dt="2021-11-23T10:30:49.457" v="5" actId="26606"/>
          <ac:spMkLst>
            <pc:docMk/>
            <pc:sldMk cId="727644808" sldId="256"/>
            <ac:spMk id="1037" creationId="{C4D755E9-CEF5-43A7-A514-4664F25F398C}"/>
          </ac:spMkLst>
        </pc:spChg>
        <pc:spChg chg="del">
          <ac:chgData name="Anne-Loes Weusthof" userId="a098d370-ac92-46ca-8f28-1a94e2341d8d" providerId="ADAL" clId="{008C7805-F063-45E6-87D0-A053B80E8C14}" dt="2021-11-23T10:30:49.457" v="5" actId="26606"/>
          <ac:spMkLst>
            <pc:docMk/>
            <pc:sldMk cId="727644808" sldId="256"/>
            <ac:spMk id="1038" creationId="{2BF879CD-ED15-450F-B829-699C694D2EBC}"/>
          </ac:spMkLst>
        </pc:spChg>
        <pc:picChg chg="add mod ord">
          <ac:chgData name="Anne-Loes Weusthof" userId="a098d370-ac92-46ca-8f28-1a94e2341d8d" providerId="ADAL" clId="{008C7805-F063-45E6-87D0-A053B80E8C14}" dt="2021-11-23T10:30:49.457" v="5" actId="26606"/>
          <ac:picMkLst>
            <pc:docMk/>
            <pc:sldMk cId="727644808" sldId="256"/>
            <ac:picMk id="4" creationId="{CCCB3B4B-A516-4EC1-84B8-36077A7D6F41}"/>
          </ac:picMkLst>
        </pc:picChg>
        <pc:picChg chg="add mod">
          <ac:chgData name="Anne-Loes Weusthof" userId="a098d370-ac92-46ca-8f28-1a94e2341d8d" providerId="ADAL" clId="{008C7805-F063-45E6-87D0-A053B80E8C14}" dt="2021-11-23T10:31:06.069" v="6"/>
          <ac:picMkLst>
            <pc:docMk/>
            <pc:sldMk cId="727644808" sldId="256"/>
            <ac:picMk id="13" creationId="{B9C8E229-A5F2-4693-853B-8D35394F4292}"/>
          </ac:picMkLst>
        </pc:picChg>
        <pc:picChg chg="del">
          <ac:chgData name="Anne-Loes Weusthof" userId="a098d370-ac92-46ca-8f28-1a94e2341d8d" providerId="ADAL" clId="{008C7805-F063-45E6-87D0-A053B80E8C14}" dt="2021-11-23T10:30:46.661" v="3" actId="478"/>
          <ac:picMkLst>
            <pc:docMk/>
            <pc:sldMk cId="727644808" sldId="256"/>
            <ac:picMk id="19" creationId="{3B44962B-32F8-4854-BB58-B1E59690E881}"/>
          </ac:picMkLst>
        </pc:picChg>
        <pc:picChg chg="del">
          <ac:chgData name="Anne-Loes Weusthof" userId="a098d370-ac92-46ca-8f28-1a94e2341d8d" providerId="ADAL" clId="{008C7805-F063-45E6-87D0-A053B80E8C14}" dt="2021-11-23T10:30:32.457" v="0" actId="478"/>
          <ac:picMkLst>
            <pc:docMk/>
            <pc:sldMk cId="727644808" sldId="256"/>
            <ac:picMk id="1026" creationId="{CCF7BDCE-A805-43A7-B3B8-50B1B61DBCB2}"/>
          </ac:picMkLst>
        </pc:picChg>
      </pc:sldChg>
      <pc:sldChg chg="addSp delSp modSp mod">
        <pc:chgData name="Anne-Loes Weusthof" userId="a098d370-ac92-46ca-8f28-1a94e2341d8d" providerId="ADAL" clId="{008C7805-F063-45E6-87D0-A053B80E8C14}" dt="2021-11-23T12:13:10.258" v="27" actId="1076"/>
        <pc:sldMkLst>
          <pc:docMk/>
          <pc:sldMk cId="2459439618" sldId="257"/>
        </pc:sldMkLst>
        <pc:spChg chg="mod">
          <ac:chgData name="Anne-Loes Weusthof" userId="a098d370-ac92-46ca-8f28-1a94e2341d8d" providerId="ADAL" clId="{008C7805-F063-45E6-87D0-A053B80E8C14}" dt="2021-11-23T12:12:56.960" v="25" actId="26606"/>
          <ac:spMkLst>
            <pc:docMk/>
            <pc:sldMk cId="2459439618" sldId="257"/>
            <ac:spMk id="2" creationId="{3A83D9A3-7862-4933-B13D-B73B8026F407}"/>
          </ac:spMkLst>
        </pc:spChg>
        <pc:spChg chg="mod">
          <ac:chgData name="Anne-Loes Weusthof" userId="a098d370-ac92-46ca-8f28-1a94e2341d8d" providerId="ADAL" clId="{008C7805-F063-45E6-87D0-A053B80E8C14}" dt="2021-11-23T12:12:56.960" v="25" actId="26606"/>
          <ac:spMkLst>
            <pc:docMk/>
            <pc:sldMk cId="2459439618" sldId="257"/>
            <ac:spMk id="3" creationId="{D4B55231-AEBB-4972-853E-7FB34B451EC7}"/>
          </ac:spMkLst>
        </pc:spChg>
        <pc:spChg chg="del">
          <ac:chgData name="Anne-Loes Weusthof" userId="a098d370-ac92-46ca-8f28-1a94e2341d8d" providerId="ADAL" clId="{008C7805-F063-45E6-87D0-A053B80E8C14}" dt="2021-11-23T12:12:56.960" v="25" actId="26606"/>
          <ac:spMkLst>
            <pc:docMk/>
            <pc:sldMk cId="2459439618" sldId="257"/>
            <ac:spMk id="8" creationId="{5DB23C2B-2054-4D8B-9E98-9190F8E05EAD}"/>
          </ac:spMkLst>
        </pc:spChg>
        <pc:spChg chg="del">
          <ac:chgData name="Anne-Loes Weusthof" userId="a098d370-ac92-46ca-8f28-1a94e2341d8d" providerId="ADAL" clId="{008C7805-F063-45E6-87D0-A053B80E8C14}" dt="2021-11-23T12:12:56.960" v="25" actId="26606"/>
          <ac:spMkLst>
            <pc:docMk/>
            <pc:sldMk cId="2459439618" sldId="257"/>
            <ac:spMk id="10" creationId="{8797B5BC-9873-45F9-97D6-298FB5AF08FF}"/>
          </ac:spMkLst>
        </pc:spChg>
        <pc:spChg chg="del">
          <ac:chgData name="Anne-Loes Weusthof" userId="a098d370-ac92-46ca-8f28-1a94e2341d8d" providerId="ADAL" clId="{008C7805-F063-45E6-87D0-A053B80E8C14}" dt="2021-11-23T12:12:56.960" v="25" actId="26606"/>
          <ac:spMkLst>
            <pc:docMk/>
            <pc:sldMk cId="2459439618" sldId="257"/>
            <ac:spMk id="12" creationId="{665C2FCD-09A4-4B4B-AA73-F330DFE91799}"/>
          </ac:spMkLst>
        </pc:spChg>
        <pc:spChg chg="add">
          <ac:chgData name="Anne-Loes Weusthof" userId="a098d370-ac92-46ca-8f28-1a94e2341d8d" providerId="ADAL" clId="{008C7805-F063-45E6-87D0-A053B80E8C14}" dt="2021-11-23T12:12:56.960" v="25" actId="26606"/>
          <ac:spMkLst>
            <pc:docMk/>
            <pc:sldMk cId="2459439618" sldId="257"/>
            <ac:spMk id="15" creationId="{9B1ABF09-86CF-414E-88A5-2B84CC7232A9}"/>
          </ac:spMkLst>
        </pc:spChg>
        <pc:spChg chg="add">
          <ac:chgData name="Anne-Loes Weusthof" userId="a098d370-ac92-46ca-8f28-1a94e2341d8d" providerId="ADAL" clId="{008C7805-F063-45E6-87D0-A053B80E8C14}" dt="2021-11-23T12:12:56.960" v="25" actId="26606"/>
          <ac:spMkLst>
            <pc:docMk/>
            <pc:sldMk cId="2459439618" sldId="257"/>
            <ac:spMk id="16" creationId="{3FE91770-CDBB-4D24-94E5-AD484F36CE87}"/>
          </ac:spMkLst>
        </pc:spChg>
        <pc:spChg chg="add">
          <ac:chgData name="Anne-Loes Weusthof" userId="a098d370-ac92-46ca-8f28-1a94e2341d8d" providerId="ADAL" clId="{008C7805-F063-45E6-87D0-A053B80E8C14}" dt="2021-11-23T12:12:56.960" v="25" actId="26606"/>
          <ac:spMkLst>
            <pc:docMk/>
            <pc:sldMk cId="2459439618" sldId="257"/>
            <ac:spMk id="17" creationId="{29DC5A77-10C9-4ECF-B7EB-8D917F36A9EE}"/>
          </ac:spMkLst>
        </pc:spChg>
        <pc:spChg chg="add">
          <ac:chgData name="Anne-Loes Weusthof" userId="a098d370-ac92-46ca-8f28-1a94e2341d8d" providerId="ADAL" clId="{008C7805-F063-45E6-87D0-A053B80E8C14}" dt="2021-11-23T12:12:56.960" v="25" actId="26606"/>
          <ac:spMkLst>
            <pc:docMk/>
            <pc:sldMk cId="2459439618" sldId="257"/>
            <ac:spMk id="19" creationId="{2FFE28B5-FB16-49A9-B851-3C35FAC0CACB}"/>
          </ac:spMkLst>
        </pc:spChg>
        <pc:spChg chg="add">
          <ac:chgData name="Anne-Loes Weusthof" userId="a098d370-ac92-46ca-8f28-1a94e2341d8d" providerId="ADAL" clId="{008C7805-F063-45E6-87D0-A053B80E8C14}" dt="2021-11-23T12:12:56.960" v="25" actId="26606"/>
          <ac:spMkLst>
            <pc:docMk/>
            <pc:sldMk cId="2459439618" sldId="257"/>
            <ac:spMk id="21" creationId="{01014442-855A-4E0F-8D09-C314661A48B9}"/>
          </ac:spMkLst>
        </pc:spChg>
        <pc:picChg chg="add mod">
          <ac:chgData name="Anne-Loes Weusthof" userId="a098d370-ac92-46ca-8f28-1a94e2341d8d" providerId="ADAL" clId="{008C7805-F063-45E6-87D0-A053B80E8C14}" dt="2021-11-23T12:13:10.258" v="27" actId="1076"/>
          <ac:picMkLst>
            <pc:docMk/>
            <pc:sldMk cId="2459439618" sldId="257"/>
            <ac:picMk id="14" creationId="{7B7E7540-2876-49F8-A3F6-FFD810C35AFE}"/>
          </ac:picMkLst>
        </pc:picChg>
      </pc:sldChg>
      <pc:sldChg chg="modSp modAnim">
        <pc:chgData name="Anne-Loes Weusthof" userId="a098d370-ac92-46ca-8f28-1a94e2341d8d" providerId="ADAL" clId="{008C7805-F063-45E6-87D0-A053B80E8C14}" dt="2021-11-23T10:32:09.559" v="7" actId="20578"/>
        <pc:sldMkLst>
          <pc:docMk/>
          <pc:sldMk cId="3161898967" sldId="258"/>
        </pc:sldMkLst>
        <pc:spChg chg="mod">
          <ac:chgData name="Anne-Loes Weusthof" userId="a098d370-ac92-46ca-8f28-1a94e2341d8d" providerId="ADAL" clId="{008C7805-F063-45E6-87D0-A053B80E8C14}" dt="2021-11-23T10:32:09.559" v="7" actId="20578"/>
          <ac:spMkLst>
            <pc:docMk/>
            <pc:sldMk cId="3161898967" sldId="258"/>
            <ac:spMk id="3" creationId="{EDBE4923-531D-4899-81E0-9A1DB9711A97}"/>
          </ac:spMkLst>
        </pc:spChg>
      </pc:sldChg>
      <pc:sldChg chg="modSp mod">
        <pc:chgData name="Anne-Loes Weusthof" userId="a098d370-ac92-46ca-8f28-1a94e2341d8d" providerId="ADAL" clId="{008C7805-F063-45E6-87D0-A053B80E8C14}" dt="2021-11-23T12:07:56.837" v="13" actId="20577"/>
        <pc:sldMkLst>
          <pc:docMk/>
          <pc:sldMk cId="1033909453" sldId="272"/>
        </pc:sldMkLst>
        <pc:spChg chg="mod">
          <ac:chgData name="Anne-Loes Weusthof" userId="a098d370-ac92-46ca-8f28-1a94e2341d8d" providerId="ADAL" clId="{008C7805-F063-45E6-87D0-A053B80E8C14}" dt="2021-11-23T12:07:56.837" v="13" actId="20577"/>
          <ac:spMkLst>
            <pc:docMk/>
            <pc:sldMk cId="1033909453" sldId="272"/>
            <ac:spMk id="2" creationId="{93AC5EAD-0C99-453D-BCEE-088AFCB933C6}"/>
          </ac:spMkLst>
        </pc:spChg>
      </pc:sldChg>
      <pc:sldChg chg="modNotesTx">
        <pc:chgData name="Anne-Loes Weusthof" userId="a098d370-ac92-46ca-8f28-1a94e2341d8d" providerId="ADAL" clId="{008C7805-F063-45E6-87D0-A053B80E8C14}" dt="2021-11-23T12:09:49.435" v="14" actId="20577"/>
        <pc:sldMkLst>
          <pc:docMk/>
          <pc:sldMk cId="54305062" sldId="273"/>
        </pc:sldMkLst>
      </pc:sldChg>
      <pc:sldChg chg="addSp modSp modNotesTx">
        <pc:chgData name="Anne-Loes Weusthof" userId="a098d370-ac92-46ca-8f28-1a94e2341d8d" providerId="ADAL" clId="{008C7805-F063-45E6-87D0-A053B80E8C14}" dt="2021-11-30T13:26:05.824" v="48" actId="6549"/>
        <pc:sldMkLst>
          <pc:docMk/>
          <pc:sldMk cId="1299851733" sldId="274"/>
        </pc:sldMkLst>
        <pc:graphicFrameChg chg="mod">
          <ac:chgData name="Anne-Loes Weusthof" userId="a098d370-ac92-46ca-8f28-1a94e2341d8d" providerId="ADAL" clId="{008C7805-F063-45E6-87D0-A053B80E8C14}" dt="2021-11-23T12:14:03.487" v="30" actId="478"/>
          <ac:graphicFrameMkLst>
            <pc:docMk/>
            <pc:sldMk cId="1299851733" sldId="274"/>
            <ac:graphicFrameMk id="8" creationId="{C4995B47-4849-44CF-A90A-4BECB2F00713}"/>
          </ac:graphicFrameMkLst>
        </pc:graphicFrameChg>
        <pc:picChg chg="add mod">
          <ac:chgData name="Anne-Loes Weusthof" userId="a098d370-ac92-46ca-8f28-1a94e2341d8d" providerId="ADAL" clId="{008C7805-F063-45E6-87D0-A053B80E8C14}" dt="2021-11-23T12:12:32.174" v="24" actId="1076"/>
          <ac:picMkLst>
            <pc:docMk/>
            <pc:sldMk cId="1299851733" sldId="274"/>
            <ac:picMk id="7" creationId="{6EE17546-F93D-46E5-8497-7D5AF19BD8BA}"/>
          </ac:picMkLst>
        </pc:picChg>
      </pc:sldChg>
      <pc:sldChg chg="addSp modSp mod ord setBg">
        <pc:chgData name="Anne-Loes Weusthof" userId="a098d370-ac92-46ca-8f28-1a94e2341d8d" providerId="ADAL" clId="{008C7805-F063-45E6-87D0-A053B80E8C14}" dt="2021-11-30T13:20:04.824" v="45" actId="20577"/>
        <pc:sldMkLst>
          <pc:docMk/>
          <pc:sldMk cId="3971297178" sldId="284"/>
        </pc:sldMkLst>
        <pc:spChg chg="mod">
          <ac:chgData name="Anne-Loes Weusthof" userId="a098d370-ac92-46ca-8f28-1a94e2341d8d" providerId="ADAL" clId="{008C7805-F063-45E6-87D0-A053B80E8C14}" dt="2021-11-30T13:20:04.824" v="45" actId="20577"/>
          <ac:spMkLst>
            <pc:docMk/>
            <pc:sldMk cId="3971297178" sldId="284"/>
            <ac:spMk id="2" creationId="{56EA6DBB-96CF-448D-B9F7-35ACB1FA8048}"/>
          </ac:spMkLst>
        </pc:spChg>
        <pc:spChg chg="mod">
          <ac:chgData name="Anne-Loes Weusthof" userId="a098d370-ac92-46ca-8f28-1a94e2341d8d" providerId="ADAL" clId="{008C7805-F063-45E6-87D0-A053B80E8C14}" dt="2021-11-23T10:32:43.516" v="11" actId="26606"/>
          <ac:spMkLst>
            <pc:docMk/>
            <pc:sldMk cId="3971297178" sldId="284"/>
            <ac:spMk id="3" creationId="{B301A1B7-B89A-4206-92A7-F5825B76ECB2}"/>
          </ac:spMkLst>
        </pc:spChg>
        <pc:picChg chg="add mod ord">
          <ac:chgData name="Anne-Loes Weusthof" userId="a098d370-ac92-46ca-8f28-1a94e2341d8d" providerId="ADAL" clId="{008C7805-F063-45E6-87D0-A053B80E8C14}" dt="2021-11-23T10:32:43.516" v="11" actId="26606"/>
          <ac:picMkLst>
            <pc:docMk/>
            <pc:sldMk cId="3971297178" sldId="284"/>
            <ac:picMk id="6" creationId="{C81C95A5-B53E-4AC6-B593-C399C277150F}"/>
          </ac:picMkLst>
        </pc:picChg>
      </pc:sldChg>
      <pc:sldChg chg="addSp modSp mod setBg">
        <pc:chgData name="Anne-Loes Weusthof" userId="a098d370-ac92-46ca-8f28-1a94e2341d8d" providerId="ADAL" clId="{008C7805-F063-45E6-87D0-A053B80E8C14}" dt="2021-11-23T12:11:45.263" v="21" actId="14100"/>
        <pc:sldMkLst>
          <pc:docMk/>
          <pc:sldMk cId="3655126786" sldId="286"/>
        </pc:sldMkLst>
        <pc:spChg chg="mod">
          <ac:chgData name="Anne-Loes Weusthof" userId="a098d370-ac92-46ca-8f28-1a94e2341d8d" providerId="ADAL" clId="{008C7805-F063-45E6-87D0-A053B80E8C14}" dt="2021-11-23T12:11:26.647" v="17" actId="26606"/>
          <ac:spMkLst>
            <pc:docMk/>
            <pc:sldMk cId="3655126786" sldId="286"/>
            <ac:spMk id="2" creationId="{2588B2BF-8F38-4AC1-A96E-CCA9EEEA6AE4}"/>
          </ac:spMkLst>
        </pc:spChg>
        <pc:spChg chg="mod">
          <ac:chgData name="Anne-Loes Weusthof" userId="a098d370-ac92-46ca-8f28-1a94e2341d8d" providerId="ADAL" clId="{008C7805-F063-45E6-87D0-A053B80E8C14}" dt="2021-11-23T12:11:40.687" v="20" actId="14100"/>
          <ac:spMkLst>
            <pc:docMk/>
            <pc:sldMk cId="3655126786" sldId="286"/>
            <ac:spMk id="3" creationId="{9980379F-A4EA-4302-B6CB-515C9AE377A5}"/>
          </ac:spMkLst>
        </pc:spChg>
        <pc:picChg chg="add mod ord">
          <ac:chgData name="Anne-Loes Weusthof" userId="a098d370-ac92-46ca-8f28-1a94e2341d8d" providerId="ADAL" clId="{008C7805-F063-45E6-87D0-A053B80E8C14}" dt="2021-11-23T12:11:45.263" v="21" actId="14100"/>
          <ac:picMkLst>
            <pc:docMk/>
            <pc:sldMk cId="3655126786" sldId="286"/>
            <ac:picMk id="2050" creationId="{2B5E6D14-91EF-4445-943F-2A8B9BC7FD8A}"/>
          </ac:picMkLst>
        </pc:picChg>
      </pc:sldChg>
      <pc:sldChg chg="del">
        <pc:chgData name="Anne-Loes Weusthof" userId="a098d370-ac92-46ca-8f28-1a94e2341d8d" providerId="ADAL" clId="{008C7805-F063-45E6-87D0-A053B80E8C14}" dt="2021-11-30T13:21:30.145" v="46" actId="47"/>
        <pc:sldMkLst>
          <pc:docMk/>
          <pc:sldMk cId="4210904108" sldId="288"/>
        </pc:sldMkLst>
      </pc:sldChg>
      <pc:sldChg chg="addSp modSp mod">
        <pc:chgData name="Anne-Loes Weusthof" userId="a098d370-ac92-46ca-8f28-1a94e2341d8d" providerId="ADAL" clId="{008C7805-F063-45E6-87D0-A053B80E8C14}" dt="2021-11-23T12:14:46.497" v="34" actId="20577"/>
        <pc:sldMkLst>
          <pc:docMk/>
          <pc:sldMk cId="337782428" sldId="291"/>
        </pc:sldMkLst>
        <pc:spChg chg="mod">
          <ac:chgData name="Anne-Loes Weusthof" userId="a098d370-ac92-46ca-8f28-1a94e2341d8d" providerId="ADAL" clId="{008C7805-F063-45E6-87D0-A053B80E8C14}" dt="2021-11-23T12:14:46.497" v="34" actId="20577"/>
          <ac:spMkLst>
            <pc:docMk/>
            <pc:sldMk cId="337782428" sldId="291"/>
            <ac:spMk id="3" creationId="{9E5A5600-4A00-457C-852E-B3F04D3D8676}"/>
          </ac:spMkLst>
        </pc:spChg>
        <pc:picChg chg="add mod">
          <ac:chgData name="Anne-Loes Weusthof" userId="a098d370-ac92-46ca-8f28-1a94e2341d8d" providerId="ADAL" clId="{008C7805-F063-45E6-87D0-A053B80E8C14}" dt="2021-11-23T12:14:34.231" v="32" actId="1076"/>
          <ac:picMkLst>
            <pc:docMk/>
            <pc:sldMk cId="337782428" sldId="291"/>
            <ac:picMk id="6" creationId="{ECF65E77-C1E9-4DAE-ACA1-1C17AB472D4F}"/>
          </ac:picMkLst>
        </pc:picChg>
      </pc:sldChg>
    </pc:docChg>
  </pc:docChgLst>
  <pc:docChgLst>
    <pc:chgData name="Marlies Blaauw" userId="S::mil.blaauw@noorderpoort.nl::c9c2ae09-2ada-43d1-bdd9-bbf7d3f2e3b9" providerId="AD" clId="Web-{7C523ADB-989C-2E6F-5EDD-D797BF1CB6D4}"/>
    <pc:docChg chg="modSld">
      <pc:chgData name="Marlies Blaauw" userId="S::mil.blaauw@noorderpoort.nl::c9c2ae09-2ada-43d1-bdd9-bbf7d3f2e3b9" providerId="AD" clId="Web-{7C523ADB-989C-2E6F-5EDD-D797BF1CB6D4}" dt="2020-09-28T11:28:14.213" v="6" actId="20577"/>
      <pc:docMkLst>
        <pc:docMk/>
      </pc:docMkLst>
      <pc:sldChg chg="modSp">
        <pc:chgData name="Marlies Blaauw" userId="S::mil.blaauw@noorderpoort.nl::c9c2ae09-2ada-43d1-bdd9-bbf7d3f2e3b9" providerId="AD" clId="Web-{7C523ADB-989C-2E6F-5EDD-D797BF1CB6D4}" dt="2020-09-28T11:27:59.620" v="0" actId="20577"/>
        <pc:sldMkLst>
          <pc:docMk/>
          <pc:sldMk cId="1299851733" sldId="274"/>
        </pc:sldMkLst>
        <pc:spChg chg="mod">
          <ac:chgData name="Marlies Blaauw" userId="S::mil.blaauw@noorderpoort.nl::c9c2ae09-2ada-43d1-bdd9-bbf7d3f2e3b9" providerId="AD" clId="Web-{7C523ADB-989C-2E6F-5EDD-D797BF1CB6D4}" dt="2020-09-28T11:27:59.620" v="0" actId="20577"/>
          <ac:spMkLst>
            <pc:docMk/>
            <pc:sldMk cId="1299851733" sldId="274"/>
            <ac:spMk id="3" creationId="{81B1FFAE-BB2A-4BD3-AF6C-024D51E3C365}"/>
          </ac:spMkLst>
        </pc:spChg>
      </pc:sldChg>
      <pc:sldChg chg="modSp">
        <pc:chgData name="Marlies Blaauw" userId="S::mil.blaauw@noorderpoort.nl::c9c2ae09-2ada-43d1-bdd9-bbf7d3f2e3b9" providerId="AD" clId="Web-{7C523ADB-989C-2E6F-5EDD-D797BF1CB6D4}" dt="2020-09-28T11:28:14.213" v="5" actId="20577"/>
        <pc:sldMkLst>
          <pc:docMk/>
          <pc:sldMk cId="3355091092" sldId="276"/>
        </pc:sldMkLst>
        <pc:spChg chg="mod">
          <ac:chgData name="Marlies Blaauw" userId="S::mil.blaauw@noorderpoort.nl::c9c2ae09-2ada-43d1-bdd9-bbf7d3f2e3b9" providerId="AD" clId="Web-{7C523ADB-989C-2E6F-5EDD-D797BF1CB6D4}" dt="2020-09-28T11:28:14.213" v="5" actId="20577"/>
          <ac:spMkLst>
            <pc:docMk/>
            <pc:sldMk cId="3355091092" sldId="276"/>
            <ac:spMk id="3" creationId="{81625AD7-46EF-4035-BDFA-C8D00501FB75}"/>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41FEA41F-2CB6-45EF-B241-61A82B980B4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7EB0283-2109-4B2D-8538-41D64ED951B7}">
      <dgm:prSet/>
      <dgm:spPr/>
      <dgm:t>
        <a:bodyPr/>
        <a:lstStyle/>
        <a:p>
          <a:r>
            <a:rPr lang="nl-NL"/>
            <a:t>Kunstmatige intelligentie is een gevaar voor onze samenleving</a:t>
          </a:r>
          <a:endParaRPr lang="en-US"/>
        </a:p>
      </dgm:t>
    </dgm:pt>
    <dgm:pt modelId="{845A58C8-7F51-4D7D-9B80-EB79652F03A5}" type="parTrans" cxnId="{DDA75721-F05F-4A83-A337-8A98D08DFA40}">
      <dgm:prSet/>
      <dgm:spPr/>
      <dgm:t>
        <a:bodyPr/>
        <a:lstStyle/>
        <a:p>
          <a:endParaRPr lang="en-US"/>
        </a:p>
      </dgm:t>
    </dgm:pt>
    <dgm:pt modelId="{03261791-D2C1-484A-9DA8-0D9D2EDD45A9}" type="sibTrans" cxnId="{DDA75721-F05F-4A83-A337-8A98D08DFA40}">
      <dgm:prSet/>
      <dgm:spPr/>
      <dgm:t>
        <a:bodyPr/>
        <a:lstStyle/>
        <a:p>
          <a:endParaRPr lang="en-US"/>
        </a:p>
      </dgm:t>
    </dgm:pt>
    <dgm:pt modelId="{20B7703F-D75A-4758-90E2-3F93AEAB0420}">
      <dgm:prSet/>
      <dgm:spPr/>
      <dgm:t>
        <a:bodyPr/>
        <a:lstStyle/>
        <a:p>
          <a:r>
            <a:rPr lang="nl-NL" err="1"/>
            <a:t>Siri</a:t>
          </a:r>
          <a:r>
            <a:rPr lang="nl-NL"/>
            <a:t> </a:t>
          </a:r>
          <a:r>
            <a:rPr lang="nl-NL">
              <a:latin typeface="Corbel" panose="020B0503020204020204"/>
            </a:rPr>
            <a:t>beïnvloedt</a:t>
          </a:r>
          <a:r>
            <a:rPr lang="nl-NL"/>
            <a:t> ons leven op een positieve manier</a:t>
          </a:r>
          <a:endParaRPr lang="en-US"/>
        </a:p>
      </dgm:t>
    </dgm:pt>
    <dgm:pt modelId="{4B5CADD4-CE92-45A7-8436-63430111FDB0}" type="parTrans" cxnId="{51286ECC-C189-4D0B-9D8B-249F1FDC93CE}">
      <dgm:prSet/>
      <dgm:spPr/>
      <dgm:t>
        <a:bodyPr/>
        <a:lstStyle/>
        <a:p>
          <a:endParaRPr lang="en-US"/>
        </a:p>
      </dgm:t>
    </dgm:pt>
    <dgm:pt modelId="{8530F804-DAF5-4C9E-BE6A-39BF57715C9A}" type="sibTrans" cxnId="{51286ECC-C189-4D0B-9D8B-249F1FDC93CE}">
      <dgm:prSet/>
      <dgm:spPr/>
      <dgm:t>
        <a:bodyPr/>
        <a:lstStyle/>
        <a:p>
          <a:endParaRPr lang="en-US"/>
        </a:p>
      </dgm:t>
    </dgm:pt>
    <dgm:pt modelId="{3C0AF948-98E3-4C03-9669-16FB4AD83692}">
      <dgm:prSet/>
      <dgm:spPr/>
      <dgm:t>
        <a:bodyPr/>
        <a:lstStyle/>
        <a:p>
          <a:r>
            <a:rPr lang="nl-NL"/>
            <a:t>Door robots te voorzien van kunstmatige intelligentie kunnen zij gevoelens begrijpen en zouden ze goed ingezet kunnen worden om bij ouderen eenzaamheid te bestrijden</a:t>
          </a:r>
          <a:endParaRPr lang="en-US"/>
        </a:p>
      </dgm:t>
    </dgm:pt>
    <dgm:pt modelId="{F3955DD6-3B97-47F9-B08A-42F4EECCDE20}" type="parTrans" cxnId="{654FD697-CBB5-49B5-81B8-186CC989A8DF}">
      <dgm:prSet/>
      <dgm:spPr/>
      <dgm:t>
        <a:bodyPr/>
        <a:lstStyle/>
        <a:p>
          <a:endParaRPr lang="en-US"/>
        </a:p>
      </dgm:t>
    </dgm:pt>
    <dgm:pt modelId="{E5FFD584-FFCB-42E5-A953-38AF8AEA4244}" type="sibTrans" cxnId="{654FD697-CBB5-49B5-81B8-186CC989A8DF}">
      <dgm:prSet/>
      <dgm:spPr/>
      <dgm:t>
        <a:bodyPr/>
        <a:lstStyle/>
        <a:p>
          <a:endParaRPr lang="en-US"/>
        </a:p>
      </dgm:t>
    </dgm:pt>
    <dgm:pt modelId="{B01C74C4-3B3E-4844-BCD7-6310D2C81367}">
      <dgm:prSet/>
      <dgm:spPr/>
      <dgm:t>
        <a:bodyPr/>
        <a:lstStyle/>
        <a:p>
          <a:r>
            <a:rPr lang="nl-NL"/>
            <a:t>Als het gaat om ethische vraagstukken zoals bijvoorbeeld het berechten van een veroordeelde moet er altijd een menselijk oordeel aan te pas komen.</a:t>
          </a:r>
          <a:endParaRPr lang="en-US"/>
        </a:p>
      </dgm:t>
    </dgm:pt>
    <dgm:pt modelId="{9D172A2B-3D0B-49D6-BB40-6E19F225BC7E}" type="parTrans" cxnId="{42F0DDAD-19AB-4534-A82A-0CB915D3E343}">
      <dgm:prSet/>
      <dgm:spPr/>
      <dgm:t>
        <a:bodyPr/>
        <a:lstStyle/>
        <a:p>
          <a:endParaRPr lang="en-US"/>
        </a:p>
      </dgm:t>
    </dgm:pt>
    <dgm:pt modelId="{10741307-8ADD-436A-98FA-1CB000BA22CC}" type="sibTrans" cxnId="{42F0DDAD-19AB-4534-A82A-0CB915D3E343}">
      <dgm:prSet/>
      <dgm:spPr/>
      <dgm:t>
        <a:bodyPr/>
        <a:lstStyle/>
        <a:p>
          <a:endParaRPr lang="en-US"/>
        </a:p>
      </dgm:t>
    </dgm:pt>
    <dgm:pt modelId="{777C1E7C-14E4-48C5-A7CE-ACA929DE4433}">
      <dgm:prSet/>
      <dgm:spPr/>
      <dgm:t>
        <a:bodyPr/>
        <a:lstStyle/>
        <a:p>
          <a:r>
            <a:rPr lang="nl-NL"/>
            <a:t>Ik zou later graag in een autonome auto willen rijden (een Tesla bijv.)</a:t>
          </a:r>
          <a:endParaRPr lang="en-US"/>
        </a:p>
      </dgm:t>
    </dgm:pt>
    <dgm:pt modelId="{97DB5BCE-992B-486B-AABE-B354F71E5BDC}" type="parTrans" cxnId="{20A80A79-A8C8-4F07-850A-9ABC175EC294}">
      <dgm:prSet/>
      <dgm:spPr/>
      <dgm:t>
        <a:bodyPr/>
        <a:lstStyle/>
        <a:p>
          <a:endParaRPr lang="en-US"/>
        </a:p>
      </dgm:t>
    </dgm:pt>
    <dgm:pt modelId="{9669DE1B-AB7C-4E97-B910-54CA18C53EF9}" type="sibTrans" cxnId="{20A80A79-A8C8-4F07-850A-9ABC175EC294}">
      <dgm:prSet/>
      <dgm:spPr/>
      <dgm:t>
        <a:bodyPr/>
        <a:lstStyle/>
        <a:p>
          <a:endParaRPr lang="en-US"/>
        </a:p>
      </dgm:t>
    </dgm:pt>
    <dgm:pt modelId="{BA144B81-7EEA-4841-B889-478E6134E916}" type="pres">
      <dgm:prSet presAssocID="{41FEA41F-2CB6-45EF-B241-61A82B980B49}" presName="root" presStyleCnt="0">
        <dgm:presLayoutVars>
          <dgm:dir/>
          <dgm:resizeHandles val="exact"/>
        </dgm:presLayoutVars>
      </dgm:prSet>
      <dgm:spPr/>
    </dgm:pt>
    <dgm:pt modelId="{85316FCC-AF3E-4DA1-94B2-88D2B24537D2}" type="pres">
      <dgm:prSet presAssocID="{27EB0283-2109-4B2D-8538-41D64ED951B7}" presName="compNode" presStyleCnt="0"/>
      <dgm:spPr/>
    </dgm:pt>
    <dgm:pt modelId="{2C8E27C8-2F21-425E-A386-63CA4BC79654}" type="pres">
      <dgm:prSet presAssocID="{27EB0283-2109-4B2D-8538-41D64ED951B7}" presName="bgRect" presStyleLbl="bgShp" presStyleIdx="0" presStyleCnt="5"/>
      <dgm:spPr/>
    </dgm:pt>
    <dgm:pt modelId="{6717C0A3-58E2-4B88-B3F2-D2403A51F56D}" type="pres">
      <dgm:prSet presAssocID="{27EB0283-2109-4B2D-8538-41D64ED951B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ull"/>
        </a:ext>
      </dgm:extLst>
    </dgm:pt>
    <dgm:pt modelId="{52D47885-FE70-476E-BA40-37D788BDE842}" type="pres">
      <dgm:prSet presAssocID="{27EB0283-2109-4B2D-8538-41D64ED951B7}" presName="spaceRect" presStyleCnt="0"/>
      <dgm:spPr/>
    </dgm:pt>
    <dgm:pt modelId="{5BF3D7EC-A2A7-4423-AF40-4421FA71EAB5}" type="pres">
      <dgm:prSet presAssocID="{27EB0283-2109-4B2D-8538-41D64ED951B7}" presName="parTx" presStyleLbl="revTx" presStyleIdx="0" presStyleCnt="5">
        <dgm:presLayoutVars>
          <dgm:chMax val="0"/>
          <dgm:chPref val="0"/>
        </dgm:presLayoutVars>
      </dgm:prSet>
      <dgm:spPr/>
    </dgm:pt>
    <dgm:pt modelId="{A4E9814B-EC2F-4532-A2B6-F7E9797BD88B}" type="pres">
      <dgm:prSet presAssocID="{03261791-D2C1-484A-9DA8-0D9D2EDD45A9}" presName="sibTrans" presStyleCnt="0"/>
      <dgm:spPr/>
    </dgm:pt>
    <dgm:pt modelId="{73C073B9-4B36-4255-AFCC-D067AEE1CD07}" type="pres">
      <dgm:prSet presAssocID="{20B7703F-D75A-4758-90E2-3F93AEAB0420}" presName="compNode" presStyleCnt="0"/>
      <dgm:spPr/>
    </dgm:pt>
    <dgm:pt modelId="{087C9046-BFE8-41A5-A329-AC777CA6095A}" type="pres">
      <dgm:prSet presAssocID="{20B7703F-D75A-4758-90E2-3F93AEAB0420}" presName="bgRect" presStyleLbl="bgShp" presStyleIdx="1" presStyleCnt="5"/>
      <dgm:spPr/>
    </dgm:pt>
    <dgm:pt modelId="{4C402A0C-170D-4153-AC73-2FC8D49ABD2A}" type="pres">
      <dgm:prSet presAssocID="{20B7703F-D75A-4758-90E2-3F93AEAB042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praak"/>
        </a:ext>
      </dgm:extLst>
    </dgm:pt>
    <dgm:pt modelId="{7C7827E2-E291-4F7F-A3D0-08EF3CE4F270}" type="pres">
      <dgm:prSet presAssocID="{20B7703F-D75A-4758-90E2-3F93AEAB0420}" presName="spaceRect" presStyleCnt="0"/>
      <dgm:spPr/>
    </dgm:pt>
    <dgm:pt modelId="{8AB65872-C708-43BB-90B4-EF2EDE356D17}" type="pres">
      <dgm:prSet presAssocID="{20B7703F-D75A-4758-90E2-3F93AEAB0420}" presName="parTx" presStyleLbl="revTx" presStyleIdx="1" presStyleCnt="5">
        <dgm:presLayoutVars>
          <dgm:chMax val="0"/>
          <dgm:chPref val="0"/>
        </dgm:presLayoutVars>
      </dgm:prSet>
      <dgm:spPr/>
    </dgm:pt>
    <dgm:pt modelId="{B43BF6FC-CE38-4B22-AB61-18CE395D9B6E}" type="pres">
      <dgm:prSet presAssocID="{8530F804-DAF5-4C9E-BE6A-39BF57715C9A}" presName="sibTrans" presStyleCnt="0"/>
      <dgm:spPr/>
    </dgm:pt>
    <dgm:pt modelId="{39B11C50-B6F2-46EC-B7C6-32D33F7A08D2}" type="pres">
      <dgm:prSet presAssocID="{3C0AF948-98E3-4C03-9669-16FB4AD83692}" presName="compNode" presStyleCnt="0"/>
      <dgm:spPr/>
    </dgm:pt>
    <dgm:pt modelId="{F65D492C-FA78-4B44-B1A9-C59B8A93A25A}" type="pres">
      <dgm:prSet presAssocID="{3C0AF948-98E3-4C03-9669-16FB4AD83692}" presName="bgRect" presStyleLbl="bgShp" presStyleIdx="2" presStyleCnt="5"/>
      <dgm:spPr/>
    </dgm:pt>
    <dgm:pt modelId="{B8D0B4DA-6CF9-4E35-B1A8-01E0DAA1196A}" type="pres">
      <dgm:prSet presAssocID="{3C0AF948-98E3-4C03-9669-16FB4AD8369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6F8CAD0C-BC68-4CDB-B3D1-F1F793950D51}" type="pres">
      <dgm:prSet presAssocID="{3C0AF948-98E3-4C03-9669-16FB4AD83692}" presName="spaceRect" presStyleCnt="0"/>
      <dgm:spPr/>
    </dgm:pt>
    <dgm:pt modelId="{A47492A6-9171-4DE4-AB38-D4500037230C}" type="pres">
      <dgm:prSet presAssocID="{3C0AF948-98E3-4C03-9669-16FB4AD83692}" presName="parTx" presStyleLbl="revTx" presStyleIdx="2" presStyleCnt="5">
        <dgm:presLayoutVars>
          <dgm:chMax val="0"/>
          <dgm:chPref val="0"/>
        </dgm:presLayoutVars>
      </dgm:prSet>
      <dgm:spPr/>
    </dgm:pt>
    <dgm:pt modelId="{89BC33CC-CF13-4117-BA59-80D02099C2B8}" type="pres">
      <dgm:prSet presAssocID="{E5FFD584-FFCB-42E5-A953-38AF8AEA4244}" presName="sibTrans" presStyleCnt="0"/>
      <dgm:spPr/>
    </dgm:pt>
    <dgm:pt modelId="{11FCC805-4764-44C6-9AB5-4153E566F8C7}" type="pres">
      <dgm:prSet presAssocID="{B01C74C4-3B3E-4844-BCD7-6310D2C81367}" presName="compNode" presStyleCnt="0"/>
      <dgm:spPr/>
    </dgm:pt>
    <dgm:pt modelId="{051A7F77-E9B7-47FC-80D4-4CF5937D4C73}" type="pres">
      <dgm:prSet presAssocID="{B01C74C4-3B3E-4844-BCD7-6310D2C81367}" presName="bgRect" presStyleLbl="bgShp" presStyleIdx="3" presStyleCnt="5"/>
      <dgm:spPr/>
    </dgm:pt>
    <dgm:pt modelId="{AF5C935E-53EF-476E-AE3D-09F8005A2333}" type="pres">
      <dgm:prSet presAssocID="{B01C74C4-3B3E-4844-BCD7-6310D2C8136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udge"/>
        </a:ext>
      </dgm:extLst>
    </dgm:pt>
    <dgm:pt modelId="{191B8976-54AA-41DF-8B5E-AA0E1461C905}" type="pres">
      <dgm:prSet presAssocID="{B01C74C4-3B3E-4844-BCD7-6310D2C81367}" presName="spaceRect" presStyleCnt="0"/>
      <dgm:spPr/>
    </dgm:pt>
    <dgm:pt modelId="{99FFD7B8-9BC6-4DF8-97EE-EA7C61E8318E}" type="pres">
      <dgm:prSet presAssocID="{B01C74C4-3B3E-4844-BCD7-6310D2C81367}" presName="parTx" presStyleLbl="revTx" presStyleIdx="3" presStyleCnt="5">
        <dgm:presLayoutVars>
          <dgm:chMax val="0"/>
          <dgm:chPref val="0"/>
        </dgm:presLayoutVars>
      </dgm:prSet>
      <dgm:spPr/>
    </dgm:pt>
    <dgm:pt modelId="{DB48E8B3-F27B-4FBB-BD2D-278E8D9E0FD2}" type="pres">
      <dgm:prSet presAssocID="{10741307-8ADD-436A-98FA-1CB000BA22CC}" presName="sibTrans" presStyleCnt="0"/>
      <dgm:spPr/>
    </dgm:pt>
    <dgm:pt modelId="{DEEB175C-15BE-4841-8C7A-C1536FA2FB20}" type="pres">
      <dgm:prSet presAssocID="{777C1E7C-14E4-48C5-A7CE-ACA929DE4433}" presName="compNode" presStyleCnt="0"/>
      <dgm:spPr/>
    </dgm:pt>
    <dgm:pt modelId="{EAE91067-2A6B-4DDF-BE1F-793F19723576}" type="pres">
      <dgm:prSet presAssocID="{777C1E7C-14E4-48C5-A7CE-ACA929DE4433}" presName="bgRect" presStyleLbl="bgShp" presStyleIdx="4" presStyleCnt="5"/>
      <dgm:spPr/>
    </dgm:pt>
    <dgm:pt modelId="{EF7B1C88-3153-45C7-A1E4-D78F55936919}" type="pres">
      <dgm:prSet presAssocID="{777C1E7C-14E4-48C5-A7CE-ACA929DE443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cooter"/>
        </a:ext>
      </dgm:extLst>
    </dgm:pt>
    <dgm:pt modelId="{6BA0363E-597A-41DC-84A6-EE16B07A9E21}" type="pres">
      <dgm:prSet presAssocID="{777C1E7C-14E4-48C5-A7CE-ACA929DE4433}" presName="spaceRect" presStyleCnt="0"/>
      <dgm:spPr/>
    </dgm:pt>
    <dgm:pt modelId="{EB9271B8-836E-4C16-9CDE-444B63D263CD}" type="pres">
      <dgm:prSet presAssocID="{777C1E7C-14E4-48C5-A7CE-ACA929DE4433}" presName="parTx" presStyleLbl="revTx" presStyleIdx="4" presStyleCnt="5">
        <dgm:presLayoutVars>
          <dgm:chMax val="0"/>
          <dgm:chPref val="0"/>
        </dgm:presLayoutVars>
      </dgm:prSet>
      <dgm:spPr/>
    </dgm:pt>
  </dgm:ptLst>
  <dgm:cxnLst>
    <dgm:cxn modelId="{33BE100D-9B31-45B7-8536-69FA2352B2BB}" type="presOf" srcId="{41FEA41F-2CB6-45EF-B241-61A82B980B49}" destId="{BA144B81-7EEA-4841-B889-478E6134E916}" srcOrd="0" destOrd="0" presId="urn:microsoft.com/office/officeart/2018/2/layout/IconVerticalSolidList"/>
    <dgm:cxn modelId="{BBF9A016-E7CF-4341-BB6A-C79A323B7A50}" type="presOf" srcId="{27EB0283-2109-4B2D-8538-41D64ED951B7}" destId="{5BF3D7EC-A2A7-4423-AF40-4421FA71EAB5}" srcOrd="0" destOrd="0" presId="urn:microsoft.com/office/officeart/2018/2/layout/IconVerticalSolidList"/>
    <dgm:cxn modelId="{DDA75721-F05F-4A83-A337-8A98D08DFA40}" srcId="{41FEA41F-2CB6-45EF-B241-61A82B980B49}" destId="{27EB0283-2109-4B2D-8538-41D64ED951B7}" srcOrd="0" destOrd="0" parTransId="{845A58C8-7F51-4D7D-9B80-EB79652F03A5}" sibTransId="{03261791-D2C1-484A-9DA8-0D9D2EDD45A9}"/>
    <dgm:cxn modelId="{9A71E858-9890-427A-A54D-A778AD5837E6}" type="presOf" srcId="{B01C74C4-3B3E-4844-BCD7-6310D2C81367}" destId="{99FFD7B8-9BC6-4DF8-97EE-EA7C61E8318E}" srcOrd="0" destOrd="0" presId="urn:microsoft.com/office/officeart/2018/2/layout/IconVerticalSolidList"/>
    <dgm:cxn modelId="{20A80A79-A8C8-4F07-850A-9ABC175EC294}" srcId="{41FEA41F-2CB6-45EF-B241-61A82B980B49}" destId="{777C1E7C-14E4-48C5-A7CE-ACA929DE4433}" srcOrd="4" destOrd="0" parTransId="{97DB5BCE-992B-486B-AABE-B354F71E5BDC}" sibTransId="{9669DE1B-AB7C-4E97-B910-54CA18C53EF9}"/>
    <dgm:cxn modelId="{654FD697-CBB5-49B5-81B8-186CC989A8DF}" srcId="{41FEA41F-2CB6-45EF-B241-61A82B980B49}" destId="{3C0AF948-98E3-4C03-9669-16FB4AD83692}" srcOrd="2" destOrd="0" parTransId="{F3955DD6-3B97-47F9-B08A-42F4EECCDE20}" sibTransId="{E5FFD584-FFCB-42E5-A953-38AF8AEA4244}"/>
    <dgm:cxn modelId="{42F0DDAD-19AB-4534-A82A-0CB915D3E343}" srcId="{41FEA41F-2CB6-45EF-B241-61A82B980B49}" destId="{B01C74C4-3B3E-4844-BCD7-6310D2C81367}" srcOrd="3" destOrd="0" parTransId="{9D172A2B-3D0B-49D6-BB40-6E19F225BC7E}" sibTransId="{10741307-8ADD-436A-98FA-1CB000BA22CC}"/>
    <dgm:cxn modelId="{F00197B2-5916-408D-ADEF-4977CEE9EC0B}" type="presOf" srcId="{777C1E7C-14E4-48C5-A7CE-ACA929DE4433}" destId="{EB9271B8-836E-4C16-9CDE-444B63D263CD}" srcOrd="0" destOrd="0" presId="urn:microsoft.com/office/officeart/2018/2/layout/IconVerticalSolidList"/>
    <dgm:cxn modelId="{D2FC93BA-9DEC-4619-AB3D-0A4EE5E82373}" type="presOf" srcId="{20B7703F-D75A-4758-90E2-3F93AEAB0420}" destId="{8AB65872-C708-43BB-90B4-EF2EDE356D17}" srcOrd="0" destOrd="0" presId="urn:microsoft.com/office/officeart/2018/2/layout/IconVerticalSolidList"/>
    <dgm:cxn modelId="{4DF768BE-0395-42BC-B453-8B4CC640A598}" type="presOf" srcId="{3C0AF948-98E3-4C03-9669-16FB4AD83692}" destId="{A47492A6-9171-4DE4-AB38-D4500037230C}" srcOrd="0" destOrd="0" presId="urn:microsoft.com/office/officeart/2018/2/layout/IconVerticalSolidList"/>
    <dgm:cxn modelId="{51286ECC-C189-4D0B-9D8B-249F1FDC93CE}" srcId="{41FEA41F-2CB6-45EF-B241-61A82B980B49}" destId="{20B7703F-D75A-4758-90E2-3F93AEAB0420}" srcOrd="1" destOrd="0" parTransId="{4B5CADD4-CE92-45A7-8436-63430111FDB0}" sibTransId="{8530F804-DAF5-4C9E-BE6A-39BF57715C9A}"/>
    <dgm:cxn modelId="{B60A15FB-267D-49B8-959C-2C0DEC060838}" type="presParOf" srcId="{BA144B81-7EEA-4841-B889-478E6134E916}" destId="{85316FCC-AF3E-4DA1-94B2-88D2B24537D2}" srcOrd="0" destOrd="0" presId="urn:microsoft.com/office/officeart/2018/2/layout/IconVerticalSolidList"/>
    <dgm:cxn modelId="{C0C0A4F7-3CAF-42F6-A4AE-79ABE0CC7952}" type="presParOf" srcId="{85316FCC-AF3E-4DA1-94B2-88D2B24537D2}" destId="{2C8E27C8-2F21-425E-A386-63CA4BC79654}" srcOrd="0" destOrd="0" presId="urn:microsoft.com/office/officeart/2018/2/layout/IconVerticalSolidList"/>
    <dgm:cxn modelId="{611EC989-8DF4-4553-A13D-E28881609107}" type="presParOf" srcId="{85316FCC-AF3E-4DA1-94B2-88D2B24537D2}" destId="{6717C0A3-58E2-4B88-B3F2-D2403A51F56D}" srcOrd="1" destOrd="0" presId="urn:microsoft.com/office/officeart/2018/2/layout/IconVerticalSolidList"/>
    <dgm:cxn modelId="{4EAC42D9-855B-4AC3-9F24-623D47E3F627}" type="presParOf" srcId="{85316FCC-AF3E-4DA1-94B2-88D2B24537D2}" destId="{52D47885-FE70-476E-BA40-37D788BDE842}" srcOrd="2" destOrd="0" presId="urn:microsoft.com/office/officeart/2018/2/layout/IconVerticalSolidList"/>
    <dgm:cxn modelId="{C52DDD04-40AD-4E6B-A4A4-5BCEFFC7044A}" type="presParOf" srcId="{85316FCC-AF3E-4DA1-94B2-88D2B24537D2}" destId="{5BF3D7EC-A2A7-4423-AF40-4421FA71EAB5}" srcOrd="3" destOrd="0" presId="urn:microsoft.com/office/officeart/2018/2/layout/IconVerticalSolidList"/>
    <dgm:cxn modelId="{70F3B11D-810A-4B31-A84D-4C2E66580575}" type="presParOf" srcId="{BA144B81-7EEA-4841-B889-478E6134E916}" destId="{A4E9814B-EC2F-4532-A2B6-F7E9797BD88B}" srcOrd="1" destOrd="0" presId="urn:microsoft.com/office/officeart/2018/2/layout/IconVerticalSolidList"/>
    <dgm:cxn modelId="{0B7EF8D8-42EE-4661-B240-6B5A96575295}" type="presParOf" srcId="{BA144B81-7EEA-4841-B889-478E6134E916}" destId="{73C073B9-4B36-4255-AFCC-D067AEE1CD07}" srcOrd="2" destOrd="0" presId="urn:microsoft.com/office/officeart/2018/2/layout/IconVerticalSolidList"/>
    <dgm:cxn modelId="{76FA5BD1-0EBB-4174-9D1E-F3EFDFAAE2E8}" type="presParOf" srcId="{73C073B9-4B36-4255-AFCC-D067AEE1CD07}" destId="{087C9046-BFE8-41A5-A329-AC777CA6095A}" srcOrd="0" destOrd="0" presId="urn:microsoft.com/office/officeart/2018/2/layout/IconVerticalSolidList"/>
    <dgm:cxn modelId="{320E6B75-C621-4524-B320-EBF8E80F5C52}" type="presParOf" srcId="{73C073B9-4B36-4255-AFCC-D067AEE1CD07}" destId="{4C402A0C-170D-4153-AC73-2FC8D49ABD2A}" srcOrd="1" destOrd="0" presId="urn:microsoft.com/office/officeart/2018/2/layout/IconVerticalSolidList"/>
    <dgm:cxn modelId="{0392E5DB-CC26-4594-AE4A-5C15077FF377}" type="presParOf" srcId="{73C073B9-4B36-4255-AFCC-D067AEE1CD07}" destId="{7C7827E2-E291-4F7F-A3D0-08EF3CE4F270}" srcOrd="2" destOrd="0" presId="urn:microsoft.com/office/officeart/2018/2/layout/IconVerticalSolidList"/>
    <dgm:cxn modelId="{1866F821-5655-4ECA-A543-76D289834DEC}" type="presParOf" srcId="{73C073B9-4B36-4255-AFCC-D067AEE1CD07}" destId="{8AB65872-C708-43BB-90B4-EF2EDE356D17}" srcOrd="3" destOrd="0" presId="urn:microsoft.com/office/officeart/2018/2/layout/IconVerticalSolidList"/>
    <dgm:cxn modelId="{466C3014-3DED-474A-9CD7-38EBF16CAE0D}" type="presParOf" srcId="{BA144B81-7EEA-4841-B889-478E6134E916}" destId="{B43BF6FC-CE38-4B22-AB61-18CE395D9B6E}" srcOrd="3" destOrd="0" presId="urn:microsoft.com/office/officeart/2018/2/layout/IconVerticalSolidList"/>
    <dgm:cxn modelId="{6F8A6507-86A3-4CB9-9E1C-49EB7322B582}" type="presParOf" srcId="{BA144B81-7EEA-4841-B889-478E6134E916}" destId="{39B11C50-B6F2-46EC-B7C6-32D33F7A08D2}" srcOrd="4" destOrd="0" presId="urn:microsoft.com/office/officeart/2018/2/layout/IconVerticalSolidList"/>
    <dgm:cxn modelId="{3FD99150-C2D8-42DC-B679-5DF1A0A03978}" type="presParOf" srcId="{39B11C50-B6F2-46EC-B7C6-32D33F7A08D2}" destId="{F65D492C-FA78-4B44-B1A9-C59B8A93A25A}" srcOrd="0" destOrd="0" presId="urn:microsoft.com/office/officeart/2018/2/layout/IconVerticalSolidList"/>
    <dgm:cxn modelId="{C45F3BA8-88C2-4726-BE69-C0AFAF278096}" type="presParOf" srcId="{39B11C50-B6F2-46EC-B7C6-32D33F7A08D2}" destId="{B8D0B4DA-6CF9-4E35-B1A8-01E0DAA1196A}" srcOrd="1" destOrd="0" presId="urn:microsoft.com/office/officeart/2018/2/layout/IconVerticalSolidList"/>
    <dgm:cxn modelId="{D647A01F-7B2C-431A-9C38-DDE7F291004A}" type="presParOf" srcId="{39B11C50-B6F2-46EC-B7C6-32D33F7A08D2}" destId="{6F8CAD0C-BC68-4CDB-B3D1-F1F793950D51}" srcOrd="2" destOrd="0" presId="urn:microsoft.com/office/officeart/2018/2/layout/IconVerticalSolidList"/>
    <dgm:cxn modelId="{FA106FE8-C748-4854-86F0-1C88AFE2ACB7}" type="presParOf" srcId="{39B11C50-B6F2-46EC-B7C6-32D33F7A08D2}" destId="{A47492A6-9171-4DE4-AB38-D4500037230C}" srcOrd="3" destOrd="0" presId="urn:microsoft.com/office/officeart/2018/2/layout/IconVerticalSolidList"/>
    <dgm:cxn modelId="{C97BEDD5-13B5-41D6-A68C-4BE1F3B3B378}" type="presParOf" srcId="{BA144B81-7EEA-4841-B889-478E6134E916}" destId="{89BC33CC-CF13-4117-BA59-80D02099C2B8}" srcOrd="5" destOrd="0" presId="urn:microsoft.com/office/officeart/2018/2/layout/IconVerticalSolidList"/>
    <dgm:cxn modelId="{66272074-6355-47FF-A81B-3D8D3D169522}" type="presParOf" srcId="{BA144B81-7EEA-4841-B889-478E6134E916}" destId="{11FCC805-4764-44C6-9AB5-4153E566F8C7}" srcOrd="6" destOrd="0" presId="urn:microsoft.com/office/officeart/2018/2/layout/IconVerticalSolidList"/>
    <dgm:cxn modelId="{15E7D2F7-E3B4-458D-B3A1-A96F0EC02004}" type="presParOf" srcId="{11FCC805-4764-44C6-9AB5-4153E566F8C7}" destId="{051A7F77-E9B7-47FC-80D4-4CF5937D4C73}" srcOrd="0" destOrd="0" presId="urn:microsoft.com/office/officeart/2018/2/layout/IconVerticalSolidList"/>
    <dgm:cxn modelId="{B3E100C4-052A-48F9-A311-46E1778161ED}" type="presParOf" srcId="{11FCC805-4764-44C6-9AB5-4153E566F8C7}" destId="{AF5C935E-53EF-476E-AE3D-09F8005A2333}" srcOrd="1" destOrd="0" presId="urn:microsoft.com/office/officeart/2018/2/layout/IconVerticalSolidList"/>
    <dgm:cxn modelId="{BA9F796A-DA0A-4406-9853-4DBD397625F8}" type="presParOf" srcId="{11FCC805-4764-44C6-9AB5-4153E566F8C7}" destId="{191B8976-54AA-41DF-8B5E-AA0E1461C905}" srcOrd="2" destOrd="0" presId="urn:microsoft.com/office/officeart/2018/2/layout/IconVerticalSolidList"/>
    <dgm:cxn modelId="{AE605AF2-20C0-4464-9B8C-A083971AF73C}" type="presParOf" srcId="{11FCC805-4764-44C6-9AB5-4153E566F8C7}" destId="{99FFD7B8-9BC6-4DF8-97EE-EA7C61E8318E}" srcOrd="3" destOrd="0" presId="urn:microsoft.com/office/officeart/2018/2/layout/IconVerticalSolidList"/>
    <dgm:cxn modelId="{B0F9FC6C-CF8A-4A10-B345-EA52855BD245}" type="presParOf" srcId="{BA144B81-7EEA-4841-B889-478E6134E916}" destId="{DB48E8B3-F27B-4FBB-BD2D-278E8D9E0FD2}" srcOrd="7" destOrd="0" presId="urn:microsoft.com/office/officeart/2018/2/layout/IconVerticalSolidList"/>
    <dgm:cxn modelId="{6FD65A9E-2489-4A21-BD90-CD7FCC3FF73C}" type="presParOf" srcId="{BA144B81-7EEA-4841-B889-478E6134E916}" destId="{DEEB175C-15BE-4841-8C7A-C1536FA2FB20}" srcOrd="8" destOrd="0" presId="urn:microsoft.com/office/officeart/2018/2/layout/IconVerticalSolidList"/>
    <dgm:cxn modelId="{A6F38944-A0E2-4332-A569-E08FCB225BAE}" type="presParOf" srcId="{DEEB175C-15BE-4841-8C7A-C1536FA2FB20}" destId="{EAE91067-2A6B-4DDF-BE1F-793F19723576}" srcOrd="0" destOrd="0" presId="urn:microsoft.com/office/officeart/2018/2/layout/IconVerticalSolidList"/>
    <dgm:cxn modelId="{B477DFE7-F827-4AC8-B3EF-A29C2D1AA0DA}" type="presParOf" srcId="{DEEB175C-15BE-4841-8C7A-C1536FA2FB20}" destId="{EF7B1C88-3153-45C7-A1E4-D78F55936919}" srcOrd="1" destOrd="0" presId="urn:microsoft.com/office/officeart/2018/2/layout/IconVerticalSolidList"/>
    <dgm:cxn modelId="{DBB722E4-919F-49F1-9B7A-B66DFD176FAF}" type="presParOf" srcId="{DEEB175C-15BE-4841-8C7A-C1536FA2FB20}" destId="{6BA0363E-597A-41DC-84A6-EE16B07A9E21}" srcOrd="2" destOrd="0" presId="urn:microsoft.com/office/officeart/2018/2/layout/IconVerticalSolidList"/>
    <dgm:cxn modelId="{69A83F29-25A0-4205-9B01-66535BCB1AFC}" type="presParOf" srcId="{DEEB175C-15BE-4841-8C7A-C1536FA2FB20}" destId="{EB9271B8-836E-4C16-9CDE-444B63D263CD}"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E27C8-2F21-425E-A386-63CA4BC79654}">
      <dsp:nvSpPr>
        <dsp:cNvPr id="0" name=""/>
        <dsp:cNvSpPr/>
      </dsp:nvSpPr>
      <dsp:spPr>
        <a:xfrm>
          <a:off x="0" y="4000"/>
          <a:ext cx="7315200" cy="85221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17C0A3-58E2-4B88-B3F2-D2403A51F56D}">
      <dsp:nvSpPr>
        <dsp:cNvPr id="0" name=""/>
        <dsp:cNvSpPr/>
      </dsp:nvSpPr>
      <dsp:spPr>
        <a:xfrm>
          <a:off x="257794" y="195748"/>
          <a:ext cx="468716" cy="4687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F3D7EC-A2A7-4423-AF40-4421FA71EAB5}">
      <dsp:nvSpPr>
        <dsp:cNvPr id="0" name=""/>
        <dsp:cNvSpPr/>
      </dsp:nvSpPr>
      <dsp:spPr>
        <a:xfrm>
          <a:off x="984305" y="4000"/>
          <a:ext cx="6330894" cy="85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92" tIns="90192" rIns="90192" bIns="90192" numCol="1" spcCol="1270" anchor="ctr" anchorCtr="0">
          <a:noAutofit/>
        </a:bodyPr>
        <a:lstStyle/>
        <a:p>
          <a:pPr marL="0" lvl="0" indent="0" algn="l" defTabSz="711200">
            <a:lnSpc>
              <a:spcPct val="90000"/>
            </a:lnSpc>
            <a:spcBef>
              <a:spcPct val="0"/>
            </a:spcBef>
            <a:spcAft>
              <a:spcPct val="35000"/>
            </a:spcAft>
            <a:buNone/>
          </a:pPr>
          <a:r>
            <a:rPr lang="nl-NL" sz="1600" kern="1200"/>
            <a:t>Kunstmatige intelligentie is een gevaar voor onze samenleving</a:t>
          </a:r>
          <a:endParaRPr lang="en-US" sz="1600" kern="1200"/>
        </a:p>
      </dsp:txBody>
      <dsp:txXfrm>
        <a:off x="984305" y="4000"/>
        <a:ext cx="6330894" cy="852212"/>
      </dsp:txXfrm>
    </dsp:sp>
    <dsp:sp modelId="{087C9046-BFE8-41A5-A329-AC777CA6095A}">
      <dsp:nvSpPr>
        <dsp:cNvPr id="0" name=""/>
        <dsp:cNvSpPr/>
      </dsp:nvSpPr>
      <dsp:spPr>
        <a:xfrm>
          <a:off x="0" y="1069266"/>
          <a:ext cx="7315200" cy="85221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402A0C-170D-4153-AC73-2FC8D49ABD2A}">
      <dsp:nvSpPr>
        <dsp:cNvPr id="0" name=""/>
        <dsp:cNvSpPr/>
      </dsp:nvSpPr>
      <dsp:spPr>
        <a:xfrm>
          <a:off x="257794" y="1261013"/>
          <a:ext cx="468716" cy="4687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B65872-C708-43BB-90B4-EF2EDE356D17}">
      <dsp:nvSpPr>
        <dsp:cNvPr id="0" name=""/>
        <dsp:cNvSpPr/>
      </dsp:nvSpPr>
      <dsp:spPr>
        <a:xfrm>
          <a:off x="984305" y="1069266"/>
          <a:ext cx="6330894" cy="85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92" tIns="90192" rIns="90192" bIns="90192" numCol="1" spcCol="1270" anchor="ctr" anchorCtr="0">
          <a:noAutofit/>
        </a:bodyPr>
        <a:lstStyle/>
        <a:p>
          <a:pPr marL="0" lvl="0" indent="0" algn="l" defTabSz="711200">
            <a:lnSpc>
              <a:spcPct val="90000"/>
            </a:lnSpc>
            <a:spcBef>
              <a:spcPct val="0"/>
            </a:spcBef>
            <a:spcAft>
              <a:spcPct val="35000"/>
            </a:spcAft>
            <a:buNone/>
          </a:pPr>
          <a:r>
            <a:rPr lang="nl-NL" sz="1600" kern="1200" err="1"/>
            <a:t>Siri</a:t>
          </a:r>
          <a:r>
            <a:rPr lang="nl-NL" sz="1600" kern="1200"/>
            <a:t> </a:t>
          </a:r>
          <a:r>
            <a:rPr lang="nl-NL" sz="1600" kern="1200">
              <a:latin typeface="Corbel" panose="020B0503020204020204"/>
            </a:rPr>
            <a:t>beïnvloedt</a:t>
          </a:r>
          <a:r>
            <a:rPr lang="nl-NL" sz="1600" kern="1200"/>
            <a:t> ons leven op een positieve manier</a:t>
          </a:r>
          <a:endParaRPr lang="en-US" sz="1600" kern="1200"/>
        </a:p>
      </dsp:txBody>
      <dsp:txXfrm>
        <a:off x="984305" y="1069266"/>
        <a:ext cx="6330894" cy="852212"/>
      </dsp:txXfrm>
    </dsp:sp>
    <dsp:sp modelId="{F65D492C-FA78-4B44-B1A9-C59B8A93A25A}">
      <dsp:nvSpPr>
        <dsp:cNvPr id="0" name=""/>
        <dsp:cNvSpPr/>
      </dsp:nvSpPr>
      <dsp:spPr>
        <a:xfrm>
          <a:off x="0" y="2134531"/>
          <a:ext cx="7315200" cy="85221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D0B4DA-6CF9-4E35-B1A8-01E0DAA1196A}">
      <dsp:nvSpPr>
        <dsp:cNvPr id="0" name=""/>
        <dsp:cNvSpPr/>
      </dsp:nvSpPr>
      <dsp:spPr>
        <a:xfrm>
          <a:off x="257794" y="2326279"/>
          <a:ext cx="468716" cy="4687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7492A6-9171-4DE4-AB38-D4500037230C}">
      <dsp:nvSpPr>
        <dsp:cNvPr id="0" name=""/>
        <dsp:cNvSpPr/>
      </dsp:nvSpPr>
      <dsp:spPr>
        <a:xfrm>
          <a:off x="984305" y="2134531"/>
          <a:ext cx="6330894" cy="85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92" tIns="90192" rIns="90192" bIns="90192" numCol="1" spcCol="1270" anchor="ctr" anchorCtr="0">
          <a:noAutofit/>
        </a:bodyPr>
        <a:lstStyle/>
        <a:p>
          <a:pPr marL="0" lvl="0" indent="0" algn="l" defTabSz="711200">
            <a:lnSpc>
              <a:spcPct val="90000"/>
            </a:lnSpc>
            <a:spcBef>
              <a:spcPct val="0"/>
            </a:spcBef>
            <a:spcAft>
              <a:spcPct val="35000"/>
            </a:spcAft>
            <a:buNone/>
          </a:pPr>
          <a:r>
            <a:rPr lang="nl-NL" sz="1600" kern="1200"/>
            <a:t>Door robots te voorzien van kunstmatige intelligentie kunnen zij gevoelens begrijpen en zouden ze goed ingezet kunnen worden om bij ouderen eenzaamheid te bestrijden</a:t>
          </a:r>
          <a:endParaRPr lang="en-US" sz="1600" kern="1200"/>
        </a:p>
      </dsp:txBody>
      <dsp:txXfrm>
        <a:off x="984305" y="2134531"/>
        <a:ext cx="6330894" cy="852212"/>
      </dsp:txXfrm>
    </dsp:sp>
    <dsp:sp modelId="{051A7F77-E9B7-47FC-80D4-4CF5937D4C73}">
      <dsp:nvSpPr>
        <dsp:cNvPr id="0" name=""/>
        <dsp:cNvSpPr/>
      </dsp:nvSpPr>
      <dsp:spPr>
        <a:xfrm>
          <a:off x="0" y="3199796"/>
          <a:ext cx="7315200" cy="85221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5C935E-53EF-476E-AE3D-09F8005A2333}">
      <dsp:nvSpPr>
        <dsp:cNvPr id="0" name=""/>
        <dsp:cNvSpPr/>
      </dsp:nvSpPr>
      <dsp:spPr>
        <a:xfrm>
          <a:off x="257794" y="3391544"/>
          <a:ext cx="468716" cy="4687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FFD7B8-9BC6-4DF8-97EE-EA7C61E8318E}">
      <dsp:nvSpPr>
        <dsp:cNvPr id="0" name=""/>
        <dsp:cNvSpPr/>
      </dsp:nvSpPr>
      <dsp:spPr>
        <a:xfrm>
          <a:off x="984305" y="3199796"/>
          <a:ext cx="6330894" cy="85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92" tIns="90192" rIns="90192" bIns="90192" numCol="1" spcCol="1270" anchor="ctr" anchorCtr="0">
          <a:noAutofit/>
        </a:bodyPr>
        <a:lstStyle/>
        <a:p>
          <a:pPr marL="0" lvl="0" indent="0" algn="l" defTabSz="711200">
            <a:lnSpc>
              <a:spcPct val="90000"/>
            </a:lnSpc>
            <a:spcBef>
              <a:spcPct val="0"/>
            </a:spcBef>
            <a:spcAft>
              <a:spcPct val="35000"/>
            </a:spcAft>
            <a:buNone/>
          </a:pPr>
          <a:r>
            <a:rPr lang="nl-NL" sz="1600" kern="1200"/>
            <a:t>Als het gaat om ethische vraagstukken zoals bijvoorbeeld het berechten van een veroordeelde moet er altijd een menselijk oordeel aan te pas komen.</a:t>
          </a:r>
          <a:endParaRPr lang="en-US" sz="1600" kern="1200"/>
        </a:p>
      </dsp:txBody>
      <dsp:txXfrm>
        <a:off x="984305" y="3199796"/>
        <a:ext cx="6330894" cy="852212"/>
      </dsp:txXfrm>
    </dsp:sp>
    <dsp:sp modelId="{EAE91067-2A6B-4DDF-BE1F-793F19723576}">
      <dsp:nvSpPr>
        <dsp:cNvPr id="0" name=""/>
        <dsp:cNvSpPr/>
      </dsp:nvSpPr>
      <dsp:spPr>
        <a:xfrm>
          <a:off x="0" y="4265061"/>
          <a:ext cx="7315200" cy="85221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7B1C88-3153-45C7-A1E4-D78F55936919}">
      <dsp:nvSpPr>
        <dsp:cNvPr id="0" name=""/>
        <dsp:cNvSpPr/>
      </dsp:nvSpPr>
      <dsp:spPr>
        <a:xfrm>
          <a:off x="257794" y="4456809"/>
          <a:ext cx="468716" cy="4687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9271B8-836E-4C16-9CDE-444B63D263CD}">
      <dsp:nvSpPr>
        <dsp:cNvPr id="0" name=""/>
        <dsp:cNvSpPr/>
      </dsp:nvSpPr>
      <dsp:spPr>
        <a:xfrm>
          <a:off x="984305" y="4265061"/>
          <a:ext cx="6330894" cy="85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92" tIns="90192" rIns="90192" bIns="90192" numCol="1" spcCol="1270" anchor="ctr" anchorCtr="0">
          <a:noAutofit/>
        </a:bodyPr>
        <a:lstStyle/>
        <a:p>
          <a:pPr marL="0" lvl="0" indent="0" algn="l" defTabSz="711200">
            <a:lnSpc>
              <a:spcPct val="90000"/>
            </a:lnSpc>
            <a:spcBef>
              <a:spcPct val="0"/>
            </a:spcBef>
            <a:spcAft>
              <a:spcPct val="35000"/>
            </a:spcAft>
            <a:buNone/>
          </a:pPr>
          <a:r>
            <a:rPr lang="nl-NL" sz="1600" kern="1200"/>
            <a:t>Ik zou later graag in een autonome auto willen rijden (een Tesla bijv.)</a:t>
          </a:r>
          <a:endParaRPr lang="en-US" sz="1600" kern="1200"/>
        </a:p>
      </dsp:txBody>
      <dsp:txXfrm>
        <a:off x="984305" y="4265061"/>
        <a:ext cx="6330894" cy="85221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6F438-683A-4AB9-91B0-1CE65E06C53B}" type="datetimeFigureOut">
              <a:rPr lang="nl-NL" smtClean="0"/>
              <a:t>7-6-2022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C6AA1E-04F4-451E-A9FC-BC2E4C3874A2}" type="slidenum">
              <a:rPr lang="nl-NL" smtClean="0"/>
              <a:t>‹nr.›</a:t>
            </a:fld>
            <a:endParaRPr lang="nl-NL"/>
          </a:p>
        </p:txBody>
      </p:sp>
    </p:spTree>
    <p:extLst>
      <p:ext uri="{BB962C8B-B14F-4D97-AF65-F5344CB8AC3E}">
        <p14:creationId xmlns:p14="http://schemas.microsoft.com/office/powerpoint/2010/main" val="78887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ediawijsheid.nl/algoritm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1C6AA1E-04F4-451E-A9FC-BC2E4C3874A2}" type="slidenum">
              <a:rPr lang="nl-NL" smtClean="0"/>
              <a:t>1</a:t>
            </a:fld>
            <a:endParaRPr lang="nl-NL"/>
          </a:p>
        </p:txBody>
      </p:sp>
    </p:spTree>
    <p:extLst>
      <p:ext uri="{BB962C8B-B14F-4D97-AF65-F5344CB8AC3E}">
        <p14:creationId xmlns:p14="http://schemas.microsoft.com/office/powerpoint/2010/main" val="3512043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mj-lt"/>
              <a:buNone/>
            </a:pPr>
            <a:r>
              <a:rPr lang="nl-NL"/>
              <a:t>Voorbeeld van risico:</a:t>
            </a:r>
          </a:p>
          <a:p>
            <a:pPr marL="0" indent="0">
              <a:buFont typeface="+mj-lt"/>
              <a:buNone/>
            </a:pPr>
            <a:r>
              <a:rPr lang="nl-NL" sz="1200" b="0" i="0" kern="1200">
                <a:solidFill>
                  <a:schemeClr val="tx1"/>
                </a:solidFill>
                <a:effectLst/>
                <a:latin typeface="+mn-lt"/>
                <a:ea typeface="+mn-ea"/>
                <a:cs typeface="+mn-cs"/>
              </a:rPr>
              <a:t>Onderzoekers aan de Amerikaanse universiteit van </a:t>
            </a:r>
            <a:r>
              <a:rPr lang="nl-NL" sz="1200" b="0" i="0" kern="1200" err="1">
                <a:solidFill>
                  <a:schemeClr val="tx1"/>
                </a:solidFill>
                <a:effectLst/>
                <a:latin typeface="+mn-lt"/>
                <a:ea typeface="+mn-ea"/>
                <a:cs typeface="+mn-cs"/>
              </a:rPr>
              <a:t>Cornell</a:t>
            </a:r>
            <a:r>
              <a:rPr lang="nl-NL" sz="1200" b="0" i="0" kern="1200">
                <a:solidFill>
                  <a:schemeClr val="tx1"/>
                </a:solidFill>
                <a:effectLst/>
                <a:latin typeface="+mn-lt"/>
                <a:ea typeface="+mn-ea"/>
                <a:cs typeface="+mn-cs"/>
              </a:rPr>
              <a:t> </a:t>
            </a:r>
            <a:r>
              <a:rPr lang="nl-NL" sz="1200" b="0" i="0" u="none" strike="noStrike" kern="1200">
                <a:solidFill>
                  <a:schemeClr val="tx1"/>
                </a:solidFill>
                <a:effectLst/>
                <a:latin typeface="+mn-lt"/>
                <a:ea typeface="+mn-ea"/>
                <a:cs typeface="+mn-cs"/>
              </a:rPr>
              <a:t>hebben ontdekt</a:t>
            </a:r>
            <a:r>
              <a:rPr lang="nl-NL" sz="1200" b="0" i="0" kern="1200">
                <a:solidFill>
                  <a:schemeClr val="tx1"/>
                </a:solidFill>
                <a:effectLst/>
                <a:latin typeface="+mn-lt"/>
                <a:ea typeface="+mn-ea"/>
                <a:cs typeface="+mn-cs"/>
              </a:rPr>
              <a:t> dat AI-systemen in zelfrijdende auto's moeite hebben met herkennen van mensen met een donkere huidskleur. Na een check van de acht meest gangbare beelddetectiesystemen bleek dat donkere voetgangers veel slechter worden herkend dan mensen met een lichte huidskleur. Dit kan gevaarlijk zijn, omdat de systemen voetgangers eerst moeten herkennen voordat de auto's hierop kunnen anticiperen.</a:t>
            </a:r>
          </a:p>
          <a:p>
            <a:pPr marL="0" indent="0">
              <a:buFont typeface="+mj-lt"/>
              <a:buNone/>
            </a:pPr>
            <a:endParaRPr lang="nl-NL" sz="1200" b="0" i="0" kern="1200">
              <a:solidFill>
                <a:schemeClr val="tx1"/>
              </a:solidFill>
              <a:effectLst/>
              <a:latin typeface="+mn-lt"/>
              <a:ea typeface="+mn-ea"/>
              <a:cs typeface="+mn-cs"/>
            </a:endParaRPr>
          </a:p>
          <a:p>
            <a:pPr marL="0" indent="0">
              <a:buFont typeface="+mj-lt"/>
              <a:buNone/>
            </a:pPr>
            <a:r>
              <a:rPr lang="nl-NL"/>
              <a:t>https://www.rtlnieuws.nl/tech/artikel/4631326/zelfrijdende-autos-hebben-moeite-met-herkennen-donkere-huid </a:t>
            </a:r>
          </a:p>
          <a:p>
            <a:endParaRPr lang="nl-NL"/>
          </a:p>
        </p:txBody>
      </p:sp>
      <p:sp>
        <p:nvSpPr>
          <p:cNvPr id="4" name="Tijdelijke aanduiding voor dianummer 3"/>
          <p:cNvSpPr>
            <a:spLocks noGrp="1"/>
          </p:cNvSpPr>
          <p:nvPr>
            <p:ph type="sldNum" sz="quarter" idx="5"/>
          </p:nvPr>
        </p:nvSpPr>
        <p:spPr/>
        <p:txBody>
          <a:bodyPr/>
          <a:lstStyle/>
          <a:p>
            <a:fld id="{81C6AA1E-04F4-451E-A9FC-BC2E4C3874A2}" type="slidenum">
              <a:rPr lang="nl-NL" smtClean="0"/>
              <a:t>11</a:t>
            </a:fld>
            <a:endParaRPr lang="nl-NL"/>
          </a:p>
        </p:txBody>
      </p:sp>
    </p:spTree>
    <p:extLst>
      <p:ext uri="{BB962C8B-B14F-4D97-AF65-F5344CB8AC3E}">
        <p14:creationId xmlns:p14="http://schemas.microsoft.com/office/powerpoint/2010/main" val="3788632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Hierbij kritisch doorvragen op de gegeven antwoorden van de studenten zodat ze aangezet worden tot kritisch te denken.</a:t>
            </a:r>
          </a:p>
        </p:txBody>
      </p:sp>
      <p:sp>
        <p:nvSpPr>
          <p:cNvPr id="4" name="Tijdelijke aanduiding voor dianummer 3"/>
          <p:cNvSpPr>
            <a:spLocks noGrp="1"/>
          </p:cNvSpPr>
          <p:nvPr>
            <p:ph type="sldNum" sz="quarter" idx="5"/>
          </p:nvPr>
        </p:nvSpPr>
        <p:spPr/>
        <p:txBody>
          <a:bodyPr/>
          <a:lstStyle/>
          <a:p>
            <a:fld id="{81C6AA1E-04F4-451E-A9FC-BC2E4C3874A2}" type="slidenum">
              <a:rPr lang="nl-NL" smtClean="0"/>
              <a:t>12</a:t>
            </a:fld>
            <a:endParaRPr lang="nl-NL"/>
          </a:p>
        </p:txBody>
      </p:sp>
    </p:spTree>
    <p:extLst>
      <p:ext uri="{BB962C8B-B14F-4D97-AF65-F5344CB8AC3E}">
        <p14:creationId xmlns:p14="http://schemas.microsoft.com/office/powerpoint/2010/main" val="85473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1C6AA1E-04F4-451E-A9FC-BC2E4C3874A2}" type="slidenum">
              <a:rPr lang="nl-NL" smtClean="0"/>
              <a:t>13</a:t>
            </a:fld>
            <a:endParaRPr lang="nl-NL"/>
          </a:p>
        </p:txBody>
      </p:sp>
    </p:spTree>
    <p:extLst>
      <p:ext uri="{BB962C8B-B14F-4D97-AF65-F5344CB8AC3E}">
        <p14:creationId xmlns:p14="http://schemas.microsoft.com/office/powerpoint/2010/main" val="3885082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1C6AA1E-04F4-451E-A9FC-BC2E4C3874A2}" type="slidenum">
              <a:rPr lang="nl-NL" smtClean="0"/>
              <a:t>14</a:t>
            </a:fld>
            <a:endParaRPr lang="nl-NL"/>
          </a:p>
        </p:txBody>
      </p:sp>
    </p:spTree>
    <p:extLst>
      <p:ext uri="{BB962C8B-B14F-4D97-AF65-F5344CB8AC3E}">
        <p14:creationId xmlns:p14="http://schemas.microsoft.com/office/powerpoint/2010/main" val="756167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Antwoord D is goed.</a:t>
            </a:r>
          </a:p>
          <a:p>
            <a:r>
              <a:rPr lang="nl-NL"/>
              <a:t>Aangeven dat een algoritme een geautomatiseerd stappenplan is om een probleem op te lossen of om een doel te bereiken.</a:t>
            </a:r>
          </a:p>
        </p:txBody>
      </p:sp>
      <p:sp>
        <p:nvSpPr>
          <p:cNvPr id="4" name="Tijdelijke aanduiding voor dianummer 3"/>
          <p:cNvSpPr>
            <a:spLocks noGrp="1"/>
          </p:cNvSpPr>
          <p:nvPr>
            <p:ph type="sldNum" sz="quarter" idx="5"/>
          </p:nvPr>
        </p:nvSpPr>
        <p:spPr/>
        <p:txBody>
          <a:bodyPr/>
          <a:lstStyle/>
          <a:p>
            <a:fld id="{81C6AA1E-04F4-451E-A9FC-BC2E4C3874A2}" type="slidenum">
              <a:rPr lang="nl-NL" smtClean="0"/>
              <a:t>3</a:t>
            </a:fld>
            <a:endParaRPr lang="nl-NL"/>
          </a:p>
        </p:txBody>
      </p:sp>
    </p:spTree>
    <p:extLst>
      <p:ext uri="{BB962C8B-B14F-4D97-AF65-F5344CB8AC3E}">
        <p14:creationId xmlns:p14="http://schemas.microsoft.com/office/powerpoint/2010/main" val="2399387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1"/>
          </a:p>
        </p:txBody>
      </p:sp>
      <p:sp>
        <p:nvSpPr>
          <p:cNvPr id="4" name="Tijdelijke aanduiding voor dianummer 3"/>
          <p:cNvSpPr>
            <a:spLocks noGrp="1"/>
          </p:cNvSpPr>
          <p:nvPr>
            <p:ph type="sldNum" sz="quarter" idx="5"/>
          </p:nvPr>
        </p:nvSpPr>
        <p:spPr/>
        <p:txBody>
          <a:bodyPr/>
          <a:lstStyle/>
          <a:p>
            <a:fld id="{81C6AA1E-04F4-451E-A9FC-BC2E4C3874A2}" type="slidenum">
              <a:rPr lang="nl-NL" smtClean="0"/>
              <a:t>4</a:t>
            </a:fld>
            <a:endParaRPr lang="nl-NL"/>
          </a:p>
        </p:txBody>
      </p:sp>
    </p:spTree>
    <p:extLst>
      <p:ext uri="{BB962C8B-B14F-4D97-AF65-F5344CB8AC3E}">
        <p14:creationId xmlns:p14="http://schemas.microsoft.com/office/powerpoint/2010/main" val="229230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1C6AA1E-04F4-451E-A9FC-BC2E4C3874A2}" type="slidenum">
              <a:rPr lang="nl-NL" smtClean="0"/>
              <a:t>5</a:t>
            </a:fld>
            <a:endParaRPr lang="nl-NL"/>
          </a:p>
        </p:txBody>
      </p:sp>
    </p:spTree>
    <p:extLst>
      <p:ext uri="{BB962C8B-B14F-4D97-AF65-F5344CB8AC3E}">
        <p14:creationId xmlns:p14="http://schemas.microsoft.com/office/powerpoint/2010/main" val="56645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Studenten vragen of ze verschillen zien en welke afbeelding nep of echt is.</a:t>
            </a:r>
          </a:p>
          <a:p>
            <a:endParaRPr lang="nl-NL"/>
          </a:p>
          <a:p>
            <a:endParaRPr lang="nl-NL"/>
          </a:p>
          <a:p>
            <a:endParaRPr lang="nl-NL"/>
          </a:p>
        </p:txBody>
      </p:sp>
      <p:sp>
        <p:nvSpPr>
          <p:cNvPr id="4" name="Tijdelijke aanduiding voor dianummer 3"/>
          <p:cNvSpPr>
            <a:spLocks noGrp="1"/>
          </p:cNvSpPr>
          <p:nvPr>
            <p:ph type="sldNum" sz="quarter" idx="5"/>
          </p:nvPr>
        </p:nvSpPr>
        <p:spPr/>
        <p:txBody>
          <a:bodyPr/>
          <a:lstStyle/>
          <a:p>
            <a:fld id="{81C6AA1E-04F4-451E-A9FC-BC2E4C3874A2}" type="slidenum">
              <a:rPr lang="nl-NL" smtClean="0"/>
              <a:t>6</a:t>
            </a:fld>
            <a:endParaRPr lang="nl-NL"/>
          </a:p>
        </p:txBody>
      </p:sp>
    </p:spTree>
    <p:extLst>
      <p:ext uri="{BB962C8B-B14F-4D97-AF65-F5344CB8AC3E}">
        <p14:creationId xmlns:p14="http://schemas.microsoft.com/office/powerpoint/2010/main" val="1598305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NL" sz="1200" b="0" i="0" kern="1200">
                <a:solidFill>
                  <a:schemeClr val="tx1"/>
                </a:solidFill>
                <a:effectLst/>
                <a:latin typeface="+mn-lt"/>
                <a:ea typeface="+mn-ea"/>
                <a:cs typeface="+mn-cs"/>
              </a:rPr>
              <a:t>Kunstmatige intelligentie (KI), of artificiële intelligentie (AI), zijn apparaten die reageren op data of impulsen uit hun omgeving. Daarmee nemen ze zelfstandig beslissingen. Het gaat bij KI dus niet om de rekenkracht, maar om de mogelijkheid (zelfstandig) te leren en beslissingen te nemen.</a:t>
            </a:r>
          </a:p>
          <a:p>
            <a:pPr fontAlgn="base"/>
            <a:r>
              <a:rPr lang="nl-NL" sz="1200" b="0" i="0" kern="1200">
                <a:solidFill>
                  <a:schemeClr val="tx1"/>
                </a:solidFill>
                <a:effectLst/>
                <a:latin typeface="+mn-lt"/>
                <a:ea typeface="+mn-ea"/>
                <a:cs typeface="+mn-cs"/>
              </a:rPr>
              <a:t>De apparaten zijn zich echter niet bewust van de taken die ze uitvoeren. Ze volgen </a:t>
            </a:r>
            <a:r>
              <a:rPr lang="nl-NL" sz="1200" b="0" i="0" u="none" strike="noStrike" kern="1200">
                <a:solidFill>
                  <a:schemeClr val="tx1"/>
                </a:solidFill>
                <a:effectLst/>
                <a:latin typeface="+mn-lt"/>
                <a:ea typeface="+mn-ea"/>
                <a:cs typeface="+mn-cs"/>
                <a:hlinkClick r:id="rId3"/>
              </a:rPr>
              <a:t>algoritmes</a:t>
            </a:r>
            <a:r>
              <a:rPr lang="nl-NL" sz="1200" b="0" i="0" kern="1200">
                <a:solidFill>
                  <a:schemeClr val="tx1"/>
                </a:solidFill>
                <a:effectLst/>
                <a:latin typeface="+mn-lt"/>
                <a:ea typeface="+mn-ea"/>
                <a:cs typeface="+mn-cs"/>
              </a:rPr>
              <a:t> en herkennen patronen. Door te leren van hun eigen fouten, leveren ze een beter resultaat. Je spreekt dan ook wel van </a:t>
            </a:r>
            <a:r>
              <a:rPr lang="nl-NL" sz="1200" b="0" i="1" kern="1200">
                <a:solidFill>
                  <a:schemeClr val="tx1"/>
                </a:solidFill>
                <a:effectLst/>
                <a:latin typeface="+mn-lt"/>
                <a:ea typeface="+mn-ea"/>
                <a:cs typeface="+mn-cs"/>
              </a:rPr>
              <a:t>Machine Learning</a:t>
            </a:r>
            <a:r>
              <a:rPr lang="nl-NL" sz="1200" b="0" i="0" kern="120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t>Zelflerend algoritme, data analyse en machine </a:t>
            </a:r>
            <a:r>
              <a:rPr lang="nl-NL" err="1"/>
              <a:t>learning</a:t>
            </a:r>
            <a:r>
              <a:rPr lang="nl-NL"/>
              <a:t>: </a:t>
            </a:r>
          </a:p>
          <a:p>
            <a:pPr>
              <a:defRPr/>
            </a:pPr>
            <a:r>
              <a:rPr lang="nl-NL" sz="1200" b="0" i="0" kern="1200">
                <a:solidFill>
                  <a:schemeClr val="tx1"/>
                </a:solidFill>
                <a:effectLst/>
                <a:latin typeface="+mn-lt"/>
                <a:ea typeface="+mn-ea"/>
                <a:cs typeface="+mn-cs"/>
              </a:rPr>
              <a:t>Zelf kunnen leren betekent niet dat alles vanzelf gaat. De werking ervan is zo goed of slecht als de kwaliteit van het algoritme dat door mensen is bedacht en de data waarmee het is getraind. Als de trainingsdata niet wordt vernieuwd blijft het algoritme niet leren. Het algoritme neemt beslissingen op basis van wat het heeft geleerd voordat wij het uiteindelijk als programma gebruiken. Je kunt het programma zo </a:t>
            </a:r>
            <a:r>
              <a:rPr lang="nl-NL"/>
              <a:t>door ontwikkelen</a:t>
            </a:r>
            <a:r>
              <a:rPr lang="nl-NL" sz="1200" b="0" i="0" kern="1200">
                <a:solidFill>
                  <a:schemeClr val="tx1"/>
                </a:solidFill>
                <a:effectLst/>
                <a:latin typeface="+mn-lt"/>
                <a:ea typeface="+mn-ea"/>
                <a:cs typeface="+mn-cs"/>
              </a:rPr>
              <a:t> dat het ook weer nieuwe gegevens verzamelt tijdens het gebruik. Door die gegevens te verwerken, kan er een nieuwe momentopname worden gemaakt. Zo verbeter je de </a:t>
            </a:r>
            <a:r>
              <a:rPr lang="nl-NL" sz="1200" b="0" i="0" kern="1200" err="1">
                <a:solidFill>
                  <a:schemeClr val="tx1"/>
                </a:solidFill>
                <a:effectLst/>
                <a:latin typeface="+mn-lt"/>
                <a:ea typeface="+mn-ea"/>
                <a:cs typeface="+mn-cs"/>
              </a:rPr>
              <a:t>artificial</a:t>
            </a:r>
            <a:r>
              <a:rPr lang="nl-NL" sz="1200" b="0" i="0" kern="1200">
                <a:solidFill>
                  <a:schemeClr val="tx1"/>
                </a:solidFill>
                <a:effectLst/>
                <a:latin typeface="+mn-lt"/>
                <a:ea typeface="+mn-ea"/>
                <a:cs typeface="+mn-cs"/>
              </a:rPr>
              <a:t> intelligence.</a:t>
            </a: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t>Waar het bij algoritmes gaat om rekenkracht, gaat het bij AI over zelfstandig beslissingen nemen van een computer zonder menselijke handeling.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a:t>https://www.kennisnet.nl/publicaties/artificial-intelligence-uitgelegd/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endParaRPr lang="nl-NL"/>
          </a:p>
        </p:txBody>
      </p:sp>
      <p:sp>
        <p:nvSpPr>
          <p:cNvPr id="4" name="Tijdelijke aanduiding voor dianummer 3"/>
          <p:cNvSpPr>
            <a:spLocks noGrp="1"/>
          </p:cNvSpPr>
          <p:nvPr>
            <p:ph type="sldNum" sz="quarter" idx="5"/>
          </p:nvPr>
        </p:nvSpPr>
        <p:spPr/>
        <p:txBody>
          <a:bodyPr/>
          <a:lstStyle/>
          <a:p>
            <a:fld id="{81C6AA1E-04F4-451E-A9FC-BC2E4C3874A2}" type="slidenum">
              <a:rPr lang="nl-NL" smtClean="0"/>
              <a:t>7</a:t>
            </a:fld>
            <a:endParaRPr lang="nl-NL"/>
          </a:p>
        </p:txBody>
      </p:sp>
    </p:spTree>
    <p:extLst>
      <p:ext uri="{BB962C8B-B14F-4D97-AF65-F5344CB8AC3E}">
        <p14:creationId xmlns:p14="http://schemas.microsoft.com/office/powerpoint/2010/main" val="681031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Filmpje geeft uitleg over wat AI is.</a:t>
            </a:r>
          </a:p>
          <a:p>
            <a:endParaRPr lang="nl-NL"/>
          </a:p>
          <a:p>
            <a:r>
              <a:rPr lang="nl-NL"/>
              <a:t>https://www.youtube.com/watch?v=QJE_ycgR8E8&amp;t=8s </a:t>
            </a:r>
          </a:p>
        </p:txBody>
      </p:sp>
      <p:sp>
        <p:nvSpPr>
          <p:cNvPr id="4" name="Tijdelijke aanduiding voor dianummer 3"/>
          <p:cNvSpPr>
            <a:spLocks noGrp="1"/>
          </p:cNvSpPr>
          <p:nvPr>
            <p:ph type="sldNum" sz="quarter" idx="5"/>
          </p:nvPr>
        </p:nvSpPr>
        <p:spPr/>
        <p:txBody>
          <a:bodyPr/>
          <a:lstStyle/>
          <a:p>
            <a:fld id="{81C6AA1E-04F4-451E-A9FC-BC2E4C3874A2}" type="slidenum">
              <a:rPr lang="nl-NL" smtClean="0"/>
              <a:t>8</a:t>
            </a:fld>
            <a:endParaRPr lang="nl-NL"/>
          </a:p>
        </p:txBody>
      </p:sp>
    </p:spTree>
    <p:extLst>
      <p:ext uri="{BB962C8B-B14F-4D97-AF65-F5344CB8AC3E}">
        <p14:creationId xmlns:p14="http://schemas.microsoft.com/office/powerpoint/2010/main" val="4167260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Maak met de studenten een </a:t>
            </a:r>
            <a:r>
              <a:rPr lang="nl-NL" err="1"/>
              <a:t>mindmap</a:t>
            </a:r>
            <a:r>
              <a:rPr lang="nl-NL"/>
              <a:t> over AI.</a:t>
            </a:r>
          </a:p>
          <a:p>
            <a:r>
              <a:rPr lang="nl-NL"/>
              <a:t>Vragen die gesteld kunnen worden:</a:t>
            </a:r>
          </a:p>
          <a:p>
            <a:pPr marL="171450" indent="-171450">
              <a:buFontTx/>
              <a:buChar char="-"/>
            </a:pPr>
            <a:r>
              <a:rPr lang="nl-NL"/>
              <a:t>Waaraan denk jij als je AI hoort?</a:t>
            </a:r>
          </a:p>
          <a:p>
            <a:pPr marL="171450" indent="-171450">
              <a:buFontTx/>
              <a:buChar char="-"/>
            </a:pPr>
            <a:r>
              <a:rPr lang="nl-NL"/>
              <a:t>Kan je een voorbeeld van AI benoemen?</a:t>
            </a:r>
          </a:p>
          <a:p>
            <a:pPr marL="171450" indent="-171450">
              <a:buFontTx/>
              <a:buChar char="-"/>
            </a:pPr>
            <a:r>
              <a:rPr lang="nl-NL"/>
              <a:t>Wat is het verschil tussen een algoritme en AI?</a:t>
            </a:r>
          </a:p>
          <a:p>
            <a:pPr marL="171450" indent="-171450">
              <a:buFontTx/>
              <a:buChar char="-"/>
            </a:pPr>
            <a:endParaRPr lang="nl-NL"/>
          </a:p>
        </p:txBody>
      </p:sp>
      <p:sp>
        <p:nvSpPr>
          <p:cNvPr id="4" name="Tijdelijke aanduiding voor dianummer 3"/>
          <p:cNvSpPr>
            <a:spLocks noGrp="1"/>
          </p:cNvSpPr>
          <p:nvPr>
            <p:ph type="sldNum" sz="quarter" idx="5"/>
          </p:nvPr>
        </p:nvSpPr>
        <p:spPr/>
        <p:txBody>
          <a:bodyPr/>
          <a:lstStyle/>
          <a:p>
            <a:fld id="{81C6AA1E-04F4-451E-A9FC-BC2E4C3874A2}" type="slidenum">
              <a:rPr lang="nl-NL" smtClean="0"/>
              <a:t>9</a:t>
            </a:fld>
            <a:endParaRPr lang="nl-NL"/>
          </a:p>
        </p:txBody>
      </p:sp>
    </p:spTree>
    <p:extLst>
      <p:ext uri="{BB962C8B-B14F-4D97-AF65-F5344CB8AC3E}">
        <p14:creationId xmlns:p14="http://schemas.microsoft.com/office/powerpoint/2010/main" val="3143176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a:solidFill>
                  <a:schemeClr val="tx1"/>
                </a:solidFill>
                <a:effectLst/>
                <a:latin typeface="+mn-lt"/>
                <a:ea typeface="+mn-ea"/>
                <a:cs typeface="+mn-cs"/>
              </a:rPr>
              <a:t>Voorbeeld van een voordeel:</a:t>
            </a:r>
          </a:p>
          <a:p>
            <a:r>
              <a:rPr lang="nl-NL" sz="1200" b="0" i="0" kern="1200">
                <a:solidFill>
                  <a:schemeClr val="tx1"/>
                </a:solidFill>
                <a:effectLst/>
                <a:latin typeface="+mn-lt"/>
                <a:ea typeface="+mn-ea"/>
                <a:cs typeface="+mn-cs"/>
              </a:rPr>
              <a:t>Nadat het neurale netwerk getraind was met meer dan 100.000 afbeeldingen van huidkanker nam het systeem het op tegen een groep van 58 dermatologen. Ze kregen 100 afbeeldingen en moesten beoordelen of het kanker was of niet. In 86,6 procent van de gevallen hadden de artsen het goed. Maar de kunstmatige intelligentie herkende de kanker in 95 procent.</a:t>
            </a:r>
          </a:p>
          <a:p>
            <a:endParaRPr lang="nl-NL" sz="1200" b="0" i="0" kern="1200">
              <a:solidFill>
                <a:schemeClr val="tx1"/>
              </a:solidFill>
              <a:effectLst/>
              <a:latin typeface="+mn-lt"/>
              <a:ea typeface="+mn-ea"/>
              <a:cs typeface="+mn-cs"/>
            </a:endParaRPr>
          </a:p>
          <a:p>
            <a:r>
              <a:rPr lang="nl-NL"/>
              <a:t>https://www.rtlnieuws.nl/tech/artikel/4211396/kunstmatige-intelligentie-herkent-huidkanker </a:t>
            </a:r>
          </a:p>
        </p:txBody>
      </p:sp>
      <p:sp>
        <p:nvSpPr>
          <p:cNvPr id="4" name="Tijdelijke aanduiding voor dianummer 3"/>
          <p:cNvSpPr>
            <a:spLocks noGrp="1"/>
          </p:cNvSpPr>
          <p:nvPr>
            <p:ph type="sldNum" sz="quarter" idx="5"/>
          </p:nvPr>
        </p:nvSpPr>
        <p:spPr/>
        <p:txBody>
          <a:bodyPr/>
          <a:lstStyle/>
          <a:p>
            <a:fld id="{81C6AA1E-04F4-451E-A9FC-BC2E4C3874A2}" type="slidenum">
              <a:rPr lang="nl-NL" smtClean="0"/>
              <a:t>10</a:t>
            </a:fld>
            <a:endParaRPr lang="nl-NL"/>
          </a:p>
        </p:txBody>
      </p:sp>
    </p:spTree>
    <p:extLst>
      <p:ext uri="{BB962C8B-B14F-4D97-AF65-F5344CB8AC3E}">
        <p14:creationId xmlns:p14="http://schemas.microsoft.com/office/powerpoint/2010/main" val="3615356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nl-NL"/>
              <a:t>Klik om stijl te bewerken</a:t>
            </a:r>
            <a:endParaRPr lang="en-US"/>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5586B75A-687E-405C-8A0B-8D00578BA2C3}" type="datetimeFigureOut">
              <a:rPr lang="en-US" dirty="0"/>
              <a:pPr/>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5586B75A-687E-405C-8A0B-8D00578BA2C3}" type="datetimeFigureOut">
              <a:rPr lang="en-US" dirty="0"/>
              <a:pPr/>
              <a:t>6/7/2022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5586B75A-687E-405C-8A0B-8D00578BA2C3}" type="datetimeFigureOut">
              <a:rPr lang="en-US" dirty="0"/>
              <a:pPr/>
              <a:t>6/7/2022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5586B75A-687E-405C-8A0B-8D00578BA2C3}" type="datetimeFigureOut">
              <a:rPr lang="en-US" dirty="0"/>
              <a:pPr/>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a:t>Klik om stijl te bewerken</a:t>
            </a:r>
            <a:endParaRPr lang="en-US"/>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586B75A-687E-405C-8A0B-8D00578BA2C3}" type="datetimeFigureOut">
              <a:rPr lang="en-US" dirty="0"/>
              <a:pPr/>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8" name="Date Placeholder 7"/>
          <p:cNvSpPr>
            <a:spLocks noGrp="1"/>
          </p:cNvSpPr>
          <p:nvPr>
            <p:ph type="dt" sz="half" idx="10"/>
          </p:nvPr>
        </p:nvSpPr>
        <p:spPr/>
        <p:txBody>
          <a:bodyPr/>
          <a:lstStyle/>
          <a:p>
            <a:fld id="{5586B75A-687E-405C-8A0B-8D00578BA2C3}" type="datetimeFigureOut">
              <a:rPr lang="en-US" dirty="0"/>
              <a:pPr/>
              <a:t>6/7/2022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 name="Date Placeholder 1"/>
          <p:cNvSpPr>
            <a:spLocks noGrp="1"/>
          </p:cNvSpPr>
          <p:nvPr>
            <p:ph type="dt" sz="half" idx="10"/>
          </p:nvPr>
        </p:nvSpPr>
        <p:spPr/>
        <p:txBody>
          <a:bodyPr/>
          <a:lstStyle/>
          <a:p>
            <a:fld id="{5586B75A-687E-405C-8A0B-8D00578BA2C3}" type="datetimeFigureOut">
              <a:rPr lang="en-US" dirty="0"/>
              <a:pPr/>
              <a:t>6/7/2022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a:p>
        </p:txBody>
      </p:sp>
      <p:sp>
        <p:nvSpPr>
          <p:cNvPr id="2" name="Date Placeholder 1"/>
          <p:cNvSpPr>
            <a:spLocks noGrp="1"/>
          </p:cNvSpPr>
          <p:nvPr>
            <p:ph type="dt" sz="half" idx="10"/>
          </p:nvPr>
        </p:nvSpPr>
        <p:spPr/>
        <p:txBody>
          <a:bodyPr/>
          <a:lstStyle/>
          <a:p>
            <a:fld id="{5586B75A-687E-405C-8A0B-8D00578BA2C3}" type="datetimeFigureOut">
              <a:rPr lang="en-US" dirty="0"/>
              <a:pPr/>
              <a:t>6/7/2022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a:t>Klik om stijl te bewerken</a:t>
            </a:r>
            <a:endParaRPr lang="en-US"/>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p>
            <a:fld id="{5586B75A-687E-405C-8A0B-8D00578BA2C3}" type="datetimeFigureOut">
              <a:rPr lang="en-US" dirty="0"/>
              <a:pPr/>
              <a:t>6/7/2022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a:t>Klik om stijl te bewerken</a:t>
            </a:r>
            <a:endParaRPr lang="en-US"/>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p>
            <a:fld id="{5586B75A-687E-405C-8A0B-8D00578BA2C3}" type="datetimeFigureOut">
              <a:rPr lang="en-US" dirty="0"/>
              <a:pPr/>
              <a:t>6/7/2022</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nl-NL"/>
              <a:t>Klik om stijl te bewerken</a:t>
            </a:r>
            <a:endParaRPr lang="en-US"/>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6/7/2022</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‹nr.›</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jpeg"/><Relationship Id="rId4" Type="http://schemas.openxmlformats.org/officeDocument/2006/relationships/image" Target="../media/image4.pn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licenses/by-nc-sa/4.0/legalcode.nl"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creativecommons.org/licenses/by-nc/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youtube.com/watch?v=QJE_ycgR8E8&amp;t=8s"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9FDD9264-A478-4B82-A891-2BEA8BF9F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A few words about Artificial Intelligence: What is it? | DocumentaryTube">
            <a:extLst>
              <a:ext uri="{FF2B5EF4-FFF2-40B4-BE49-F238E27FC236}">
                <a16:creationId xmlns:a16="http://schemas.microsoft.com/office/drawing/2014/main" id="{CCCB3B4B-A516-4EC1-84B8-36077A7D6F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10" r="9114" b="5181"/>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a:extLst>
              <a:ext uri="{FF2B5EF4-FFF2-40B4-BE49-F238E27FC236}">
                <a16:creationId xmlns:a16="http://schemas.microsoft.com/office/drawing/2014/main" id="{C4D755E9-CEF5-43A7-A514-4664F25F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D0D11526-99EB-4D2A-B304-96034E2F1EAA}"/>
              </a:ext>
            </a:extLst>
          </p:cNvPr>
          <p:cNvSpPr>
            <a:spLocks noGrp="1"/>
          </p:cNvSpPr>
          <p:nvPr>
            <p:ph type="ctrTitle"/>
          </p:nvPr>
        </p:nvSpPr>
        <p:spPr>
          <a:xfrm>
            <a:off x="643467" y="1298448"/>
            <a:ext cx="3685070" cy="3255264"/>
          </a:xfrm>
        </p:spPr>
        <p:txBody>
          <a:bodyPr>
            <a:normAutofit/>
          </a:bodyPr>
          <a:lstStyle/>
          <a:p>
            <a:r>
              <a:rPr lang="nl-NL" sz="4400">
                <a:latin typeface="Abadi" panose="020B0604020202020204" pitchFamily="34" charset="0"/>
              </a:rPr>
              <a:t>Hoe blijf je menselijk in een digitale wereld</a:t>
            </a:r>
            <a:endParaRPr lang="nl-NL" sz="4400"/>
          </a:p>
        </p:txBody>
      </p:sp>
      <p:sp>
        <p:nvSpPr>
          <p:cNvPr id="3" name="Ondertitel 2">
            <a:extLst>
              <a:ext uri="{FF2B5EF4-FFF2-40B4-BE49-F238E27FC236}">
                <a16:creationId xmlns:a16="http://schemas.microsoft.com/office/drawing/2014/main" id="{9CB1D8BA-9CCA-4575-ADEC-D6E2A3D3555C}"/>
              </a:ext>
            </a:extLst>
          </p:cNvPr>
          <p:cNvSpPr>
            <a:spLocks noGrp="1"/>
          </p:cNvSpPr>
          <p:nvPr>
            <p:ph type="subTitle" idx="1"/>
          </p:nvPr>
        </p:nvSpPr>
        <p:spPr>
          <a:xfrm>
            <a:off x="643467" y="4670246"/>
            <a:ext cx="3685069" cy="914400"/>
          </a:xfrm>
        </p:spPr>
        <p:txBody>
          <a:bodyPr>
            <a:normAutofit/>
          </a:bodyPr>
          <a:lstStyle/>
          <a:p>
            <a:r>
              <a:rPr lang="nl-NL" b="1" err="1"/>
              <a:t>Artificial</a:t>
            </a:r>
            <a:r>
              <a:rPr lang="nl-NL" b="1"/>
              <a:t> intelligence</a:t>
            </a:r>
          </a:p>
          <a:p>
            <a:r>
              <a:rPr lang="nl-NL" b="1"/>
              <a:t>Kunstmatige intelligentie</a:t>
            </a:r>
            <a:endParaRPr lang="nl-NL"/>
          </a:p>
        </p:txBody>
      </p:sp>
      <p:sp>
        <p:nvSpPr>
          <p:cNvPr id="87" name="Rectangle 86">
            <a:extLst>
              <a:ext uri="{FF2B5EF4-FFF2-40B4-BE49-F238E27FC236}">
                <a16:creationId xmlns:a16="http://schemas.microsoft.com/office/drawing/2014/main" id="{2BF879CD-ED15-450F-B829-699C694D2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1" descr="Shape&#10;&#10;Description automatically generated with medium confidence">
            <a:extLst>
              <a:ext uri="{FF2B5EF4-FFF2-40B4-BE49-F238E27FC236}">
                <a16:creationId xmlns:a16="http://schemas.microsoft.com/office/drawing/2014/main" id="{425BDB37-94C3-ADA6-2AE7-25FDC5F896B5}"/>
              </a:ext>
            </a:extLst>
          </p:cNvPr>
          <p:cNvPicPr>
            <a:picLocks noChangeAspect="1"/>
          </p:cNvPicPr>
          <p:nvPr/>
        </p:nvPicPr>
        <p:blipFill>
          <a:blip r:embed="rId4"/>
          <a:stretch>
            <a:fillRect/>
          </a:stretch>
        </p:blipFill>
        <p:spPr>
          <a:xfrm>
            <a:off x="1774209" y="5529323"/>
            <a:ext cx="2867842" cy="477446"/>
          </a:xfrm>
          <a:prstGeom prst="rect">
            <a:avLst/>
          </a:prstGeom>
        </p:spPr>
      </p:pic>
    </p:spTree>
    <p:extLst>
      <p:ext uri="{BB962C8B-B14F-4D97-AF65-F5344CB8AC3E}">
        <p14:creationId xmlns:p14="http://schemas.microsoft.com/office/powerpoint/2010/main" val="727644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8256A6-5125-4C95-9B81-F1567F1F99C2}"/>
              </a:ext>
            </a:extLst>
          </p:cNvPr>
          <p:cNvSpPr>
            <a:spLocks noGrp="1"/>
          </p:cNvSpPr>
          <p:nvPr>
            <p:ph type="title"/>
          </p:nvPr>
        </p:nvSpPr>
        <p:spPr/>
        <p:txBody>
          <a:bodyPr/>
          <a:lstStyle/>
          <a:p>
            <a:r>
              <a:rPr lang="nl-NL"/>
              <a:t>Voordeel AI</a:t>
            </a:r>
          </a:p>
        </p:txBody>
      </p:sp>
      <p:sp>
        <p:nvSpPr>
          <p:cNvPr id="3" name="Tijdelijke aanduiding voor inhoud 2">
            <a:extLst>
              <a:ext uri="{FF2B5EF4-FFF2-40B4-BE49-F238E27FC236}">
                <a16:creationId xmlns:a16="http://schemas.microsoft.com/office/drawing/2014/main" id="{4AC944BB-411A-4F91-ABB8-BEA09C858B32}"/>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C85EFEB3-304E-48F4-B0F7-C10F4F4265E7}"/>
              </a:ext>
            </a:extLst>
          </p:cNvPr>
          <p:cNvPicPr>
            <a:picLocks noChangeAspect="1"/>
          </p:cNvPicPr>
          <p:nvPr/>
        </p:nvPicPr>
        <p:blipFill>
          <a:blip r:embed="rId3"/>
          <a:stretch>
            <a:fillRect/>
          </a:stretch>
        </p:blipFill>
        <p:spPr>
          <a:xfrm>
            <a:off x="3200401" y="411830"/>
            <a:ext cx="8323515" cy="5808496"/>
          </a:xfrm>
          <a:prstGeom prst="rect">
            <a:avLst/>
          </a:prstGeom>
        </p:spPr>
      </p:pic>
    </p:spTree>
    <p:extLst>
      <p:ext uri="{BB962C8B-B14F-4D97-AF65-F5344CB8AC3E}">
        <p14:creationId xmlns:p14="http://schemas.microsoft.com/office/powerpoint/2010/main" val="3293246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C0F416-57BD-450C-9DAF-D9F462EA8E88}"/>
              </a:ext>
            </a:extLst>
          </p:cNvPr>
          <p:cNvSpPr>
            <a:spLocks noGrp="1"/>
          </p:cNvSpPr>
          <p:nvPr>
            <p:ph type="title"/>
          </p:nvPr>
        </p:nvSpPr>
        <p:spPr/>
        <p:txBody>
          <a:bodyPr/>
          <a:lstStyle/>
          <a:p>
            <a:r>
              <a:rPr lang="nl-NL"/>
              <a:t>Risico van AI</a:t>
            </a:r>
          </a:p>
        </p:txBody>
      </p:sp>
      <p:pic>
        <p:nvPicPr>
          <p:cNvPr id="6" name="Tijdelijke aanduiding voor inhoud 5">
            <a:extLst>
              <a:ext uri="{FF2B5EF4-FFF2-40B4-BE49-F238E27FC236}">
                <a16:creationId xmlns:a16="http://schemas.microsoft.com/office/drawing/2014/main" id="{6A2B0AB0-0F97-4D89-A7EB-1C5816827812}"/>
              </a:ext>
            </a:extLst>
          </p:cNvPr>
          <p:cNvPicPr>
            <a:picLocks noGrp="1" noChangeAspect="1"/>
          </p:cNvPicPr>
          <p:nvPr>
            <p:ph idx="1"/>
          </p:nvPr>
        </p:nvPicPr>
        <p:blipFill>
          <a:blip r:embed="rId3"/>
          <a:stretch>
            <a:fillRect/>
          </a:stretch>
        </p:blipFill>
        <p:spPr>
          <a:xfrm>
            <a:off x="3859484" y="501740"/>
            <a:ext cx="7199314" cy="5805633"/>
          </a:xfrm>
          <a:prstGeom prst="rect">
            <a:avLst/>
          </a:prstGeom>
        </p:spPr>
      </p:pic>
      <p:pic>
        <p:nvPicPr>
          <p:cNvPr id="4" name="Picture 4" descr="Het nieuwe Kasteel | Kasteel.gro | Digitale werkplaats Groningen 2019">
            <a:extLst>
              <a:ext uri="{FF2B5EF4-FFF2-40B4-BE49-F238E27FC236}">
                <a16:creationId xmlns:a16="http://schemas.microsoft.com/office/drawing/2014/main" id="{7B550431-D274-4FD9-9D8C-417E2976D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6BB22D17-F20D-4413-AC15-18430E31F7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919" y="16335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768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59F3F1-CED6-4EEE-8209-7480ECB568C5}"/>
              </a:ext>
            </a:extLst>
          </p:cNvPr>
          <p:cNvSpPr>
            <a:spLocks noGrp="1"/>
          </p:cNvSpPr>
          <p:nvPr>
            <p:ph type="title"/>
          </p:nvPr>
        </p:nvSpPr>
        <p:spPr/>
        <p:txBody>
          <a:bodyPr/>
          <a:lstStyle/>
          <a:p>
            <a:r>
              <a:rPr lang="nl-NL"/>
              <a:t>Stellingen</a:t>
            </a:r>
          </a:p>
        </p:txBody>
      </p:sp>
      <p:pic>
        <p:nvPicPr>
          <p:cNvPr id="5" name="Picture 4" descr="Het nieuwe Kasteel | Kasteel.gro | Digitale werkplaats Groningen 2019">
            <a:extLst>
              <a:ext uri="{FF2B5EF4-FFF2-40B4-BE49-F238E27FC236}">
                <a16:creationId xmlns:a16="http://schemas.microsoft.com/office/drawing/2014/main" id="{58785A50-84E8-4A54-94D3-F01D517DCA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et nieuwe Kasteel | Kasteel.gro | Digitale werkplaats Groningen 2019">
            <a:extLst>
              <a:ext uri="{FF2B5EF4-FFF2-40B4-BE49-F238E27FC236}">
                <a16:creationId xmlns:a16="http://schemas.microsoft.com/office/drawing/2014/main" id="{24B21CCF-D415-4A53-995C-283ABEA347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ijdelijke aanduiding voor inhoud 2">
            <a:extLst>
              <a:ext uri="{FF2B5EF4-FFF2-40B4-BE49-F238E27FC236}">
                <a16:creationId xmlns:a16="http://schemas.microsoft.com/office/drawing/2014/main" id="{C4995B47-4849-44CF-A90A-4BECB2F00713}"/>
              </a:ext>
            </a:extLst>
          </p:cNvPr>
          <p:cNvGraphicFramePr>
            <a:graphicFrameLocks noGrp="1"/>
          </p:cNvGraphicFramePr>
          <p:nvPr>
            <p:ph idx="1"/>
            <p:extLst>
              <p:ext uri="{D42A27DB-BD31-4B8C-83A1-F6EECF244321}">
                <p14:modId xmlns:p14="http://schemas.microsoft.com/office/powerpoint/2010/main" val="3097054382"/>
              </p:ext>
            </p:extLst>
          </p:nvPr>
        </p:nvGraphicFramePr>
        <p:xfrm>
          <a:off x="3834871" y="868362"/>
          <a:ext cx="7315200" cy="51212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Picture 2" descr="Is dit dé eigenschap die succes voorspelt...? Lees snel verder! - Werf&amp;amp;">
            <a:extLst>
              <a:ext uri="{FF2B5EF4-FFF2-40B4-BE49-F238E27FC236}">
                <a16:creationId xmlns:a16="http://schemas.microsoft.com/office/drawing/2014/main" id="{6EE17546-F93D-46E5-8497-7D5AF19BD8B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9317"/>
          <a:stretch/>
        </p:blipFill>
        <p:spPr bwMode="auto">
          <a:xfrm>
            <a:off x="10232174" y="228819"/>
            <a:ext cx="1552367" cy="12790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85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graphicEl>
                                              <a:dgm id="{6717C0A3-58E2-4B88-B3F2-D2403A51F56D}"/>
                                            </p:graphicEl>
                                          </p:spTgt>
                                        </p:tgtEl>
                                        <p:attrNameLst>
                                          <p:attrName>style.visibility</p:attrName>
                                        </p:attrNameLst>
                                      </p:cBhvr>
                                      <p:to>
                                        <p:strVal val="visible"/>
                                      </p:to>
                                    </p:set>
                                    <p:anim calcmode="lin" valueType="num">
                                      <p:cBhvr additive="base">
                                        <p:cTn id="7" dur="500" fill="hold"/>
                                        <p:tgtEl>
                                          <p:spTgt spid="8">
                                            <p:graphicEl>
                                              <a:dgm id="{6717C0A3-58E2-4B88-B3F2-D2403A51F56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graphicEl>
                                              <a:dgm id="{6717C0A3-58E2-4B88-B3F2-D2403A51F56D}"/>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graphicEl>
                                              <a:dgm id="{2C8E27C8-2F21-425E-A386-63CA4BC79654}"/>
                                            </p:graphicEl>
                                          </p:spTgt>
                                        </p:tgtEl>
                                        <p:attrNameLst>
                                          <p:attrName>style.visibility</p:attrName>
                                        </p:attrNameLst>
                                      </p:cBhvr>
                                      <p:to>
                                        <p:strVal val="visible"/>
                                      </p:to>
                                    </p:set>
                                    <p:anim calcmode="lin" valueType="num">
                                      <p:cBhvr additive="base">
                                        <p:cTn id="11" dur="500" fill="hold"/>
                                        <p:tgtEl>
                                          <p:spTgt spid="8">
                                            <p:graphicEl>
                                              <a:dgm id="{2C8E27C8-2F21-425E-A386-63CA4BC79654}"/>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graphicEl>
                                              <a:dgm id="{2C8E27C8-2F21-425E-A386-63CA4BC79654}"/>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graphicEl>
                                              <a:dgm id="{5BF3D7EC-A2A7-4423-AF40-4421FA71EAB5}"/>
                                            </p:graphicEl>
                                          </p:spTgt>
                                        </p:tgtEl>
                                        <p:attrNameLst>
                                          <p:attrName>style.visibility</p:attrName>
                                        </p:attrNameLst>
                                      </p:cBhvr>
                                      <p:to>
                                        <p:strVal val="visible"/>
                                      </p:to>
                                    </p:set>
                                    <p:anim calcmode="lin" valueType="num">
                                      <p:cBhvr additive="base">
                                        <p:cTn id="15" dur="500" fill="hold"/>
                                        <p:tgtEl>
                                          <p:spTgt spid="8">
                                            <p:graphicEl>
                                              <a:dgm id="{5BF3D7EC-A2A7-4423-AF40-4421FA71EAB5}"/>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graphicEl>
                                              <a:dgm id="{5BF3D7EC-A2A7-4423-AF40-4421FA71EAB5}"/>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graphicEl>
                                              <a:dgm id="{087C9046-BFE8-41A5-A329-AC777CA6095A}"/>
                                            </p:graphicEl>
                                          </p:spTgt>
                                        </p:tgtEl>
                                        <p:attrNameLst>
                                          <p:attrName>style.visibility</p:attrName>
                                        </p:attrNameLst>
                                      </p:cBhvr>
                                      <p:to>
                                        <p:strVal val="visible"/>
                                      </p:to>
                                    </p:set>
                                    <p:anim calcmode="lin" valueType="num">
                                      <p:cBhvr additive="base">
                                        <p:cTn id="21" dur="500" fill="hold"/>
                                        <p:tgtEl>
                                          <p:spTgt spid="8">
                                            <p:graphicEl>
                                              <a:dgm id="{087C9046-BFE8-41A5-A329-AC777CA6095A}"/>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graphicEl>
                                              <a:dgm id="{087C9046-BFE8-41A5-A329-AC777CA6095A}"/>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graphicEl>
                                              <a:dgm id="{4C402A0C-170D-4153-AC73-2FC8D49ABD2A}"/>
                                            </p:graphicEl>
                                          </p:spTgt>
                                        </p:tgtEl>
                                        <p:attrNameLst>
                                          <p:attrName>style.visibility</p:attrName>
                                        </p:attrNameLst>
                                      </p:cBhvr>
                                      <p:to>
                                        <p:strVal val="visible"/>
                                      </p:to>
                                    </p:set>
                                    <p:anim calcmode="lin" valueType="num">
                                      <p:cBhvr additive="base">
                                        <p:cTn id="25" dur="500" fill="hold"/>
                                        <p:tgtEl>
                                          <p:spTgt spid="8">
                                            <p:graphicEl>
                                              <a:dgm id="{4C402A0C-170D-4153-AC73-2FC8D49ABD2A}"/>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graphicEl>
                                              <a:dgm id="{4C402A0C-170D-4153-AC73-2FC8D49ABD2A}"/>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graphicEl>
                                              <a:dgm id="{8AB65872-C708-43BB-90B4-EF2EDE356D17}"/>
                                            </p:graphicEl>
                                          </p:spTgt>
                                        </p:tgtEl>
                                        <p:attrNameLst>
                                          <p:attrName>style.visibility</p:attrName>
                                        </p:attrNameLst>
                                      </p:cBhvr>
                                      <p:to>
                                        <p:strVal val="visible"/>
                                      </p:to>
                                    </p:set>
                                    <p:anim calcmode="lin" valueType="num">
                                      <p:cBhvr additive="base">
                                        <p:cTn id="29" dur="500" fill="hold"/>
                                        <p:tgtEl>
                                          <p:spTgt spid="8">
                                            <p:graphicEl>
                                              <a:dgm id="{8AB65872-C708-43BB-90B4-EF2EDE356D17}"/>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graphicEl>
                                              <a:dgm id="{8AB65872-C708-43BB-90B4-EF2EDE356D17}"/>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graphicEl>
                                              <a:dgm id="{B8D0B4DA-6CF9-4E35-B1A8-01E0DAA1196A}"/>
                                            </p:graphicEl>
                                          </p:spTgt>
                                        </p:tgtEl>
                                        <p:attrNameLst>
                                          <p:attrName>style.visibility</p:attrName>
                                        </p:attrNameLst>
                                      </p:cBhvr>
                                      <p:to>
                                        <p:strVal val="visible"/>
                                      </p:to>
                                    </p:set>
                                    <p:anim calcmode="lin" valueType="num">
                                      <p:cBhvr additive="base">
                                        <p:cTn id="35" dur="500" fill="hold"/>
                                        <p:tgtEl>
                                          <p:spTgt spid="8">
                                            <p:graphicEl>
                                              <a:dgm id="{B8D0B4DA-6CF9-4E35-B1A8-01E0DAA1196A}"/>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graphicEl>
                                              <a:dgm id="{B8D0B4DA-6CF9-4E35-B1A8-01E0DAA1196A}"/>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graphicEl>
                                              <a:dgm id="{F65D492C-FA78-4B44-B1A9-C59B8A93A25A}"/>
                                            </p:graphicEl>
                                          </p:spTgt>
                                        </p:tgtEl>
                                        <p:attrNameLst>
                                          <p:attrName>style.visibility</p:attrName>
                                        </p:attrNameLst>
                                      </p:cBhvr>
                                      <p:to>
                                        <p:strVal val="visible"/>
                                      </p:to>
                                    </p:set>
                                    <p:anim calcmode="lin" valueType="num">
                                      <p:cBhvr additive="base">
                                        <p:cTn id="39" dur="500" fill="hold"/>
                                        <p:tgtEl>
                                          <p:spTgt spid="8">
                                            <p:graphicEl>
                                              <a:dgm id="{F65D492C-FA78-4B44-B1A9-C59B8A93A25A}"/>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graphicEl>
                                              <a:dgm id="{F65D492C-FA78-4B44-B1A9-C59B8A93A25A}"/>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
                                            <p:graphicEl>
                                              <a:dgm id="{A47492A6-9171-4DE4-AB38-D4500037230C}"/>
                                            </p:graphicEl>
                                          </p:spTgt>
                                        </p:tgtEl>
                                        <p:attrNameLst>
                                          <p:attrName>style.visibility</p:attrName>
                                        </p:attrNameLst>
                                      </p:cBhvr>
                                      <p:to>
                                        <p:strVal val="visible"/>
                                      </p:to>
                                    </p:set>
                                    <p:anim calcmode="lin" valueType="num">
                                      <p:cBhvr additive="base">
                                        <p:cTn id="43" dur="500" fill="hold"/>
                                        <p:tgtEl>
                                          <p:spTgt spid="8">
                                            <p:graphicEl>
                                              <a:dgm id="{A47492A6-9171-4DE4-AB38-D4500037230C}"/>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graphicEl>
                                              <a:dgm id="{A47492A6-9171-4DE4-AB38-D4500037230C}"/>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graphicEl>
                                              <a:dgm id="{051A7F77-E9B7-47FC-80D4-4CF5937D4C73}"/>
                                            </p:graphicEl>
                                          </p:spTgt>
                                        </p:tgtEl>
                                        <p:attrNameLst>
                                          <p:attrName>style.visibility</p:attrName>
                                        </p:attrNameLst>
                                      </p:cBhvr>
                                      <p:to>
                                        <p:strVal val="visible"/>
                                      </p:to>
                                    </p:set>
                                    <p:anim calcmode="lin" valueType="num">
                                      <p:cBhvr additive="base">
                                        <p:cTn id="49" dur="500" fill="hold"/>
                                        <p:tgtEl>
                                          <p:spTgt spid="8">
                                            <p:graphicEl>
                                              <a:dgm id="{051A7F77-E9B7-47FC-80D4-4CF5937D4C73}"/>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graphicEl>
                                              <a:dgm id="{051A7F77-E9B7-47FC-80D4-4CF5937D4C73}"/>
                                            </p:graphic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8">
                                            <p:graphicEl>
                                              <a:dgm id="{AF5C935E-53EF-476E-AE3D-09F8005A2333}"/>
                                            </p:graphicEl>
                                          </p:spTgt>
                                        </p:tgtEl>
                                        <p:attrNameLst>
                                          <p:attrName>style.visibility</p:attrName>
                                        </p:attrNameLst>
                                      </p:cBhvr>
                                      <p:to>
                                        <p:strVal val="visible"/>
                                      </p:to>
                                    </p:set>
                                    <p:anim calcmode="lin" valueType="num">
                                      <p:cBhvr additive="base">
                                        <p:cTn id="53" dur="500" fill="hold"/>
                                        <p:tgtEl>
                                          <p:spTgt spid="8">
                                            <p:graphicEl>
                                              <a:dgm id="{AF5C935E-53EF-476E-AE3D-09F8005A2333}"/>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graphicEl>
                                              <a:dgm id="{AF5C935E-53EF-476E-AE3D-09F8005A2333}"/>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8">
                                            <p:graphicEl>
                                              <a:dgm id="{99FFD7B8-9BC6-4DF8-97EE-EA7C61E8318E}"/>
                                            </p:graphicEl>
                                          </p:spTgt>
                                        </p:tgtEl>
                                        <p:attrNameLst>
                                          <p:attrName>style.visibility</p:attrName>
                                        </p:attrNameLst>
                                      </p:cBhvr>
                                      <p:to>
                                        <p:strVal val="visible"/>
                                      </p:to>
                                    </p:set>
                                    <p:anim calcmode="lin" valueType="num">
                                      <p:cBhvr additive="base">
                                        <p:cTn id="57" dur="500" fill="hold"/>
                                        <p:tgtEl>
                                          <p:spTgt spid="8">
                                            <p:graphicEl>
                                              <a:dgm id="{99FFD7B8-9BC6-4DF8-97EE-EA7C61E8318E}"/>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8">
                                            <p:graphicEl>
                                              <a:dgm id="{99FFD7B8-9BC6-4DF8-97EE-EA7C61E8318E}"/>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8">
                                            <p:graphicEl>
                                              <a:dgm id="{EAE91067-2A6B-4DDF-BE1F-793F19723576}"/>
                                            </p:graphicEl>
                                          </p:spTgt>
                                        </p:tgtEl>
                                        <p:attrNameLst>
                                          <p:attrName>style.visibility</p:attrName>
                                        </p:attrNameLst>
                                      </p:cBhvr>
                                      <p:to>
                                        <p:strVal val="visible"/>
                                      </p:to>
                                    </p:set>
                                    <p:anim calcmode="lin" valueType="num">
                                      <p:cBhvr additive="base">
                                        <p:cTn id="63" dur="500" fill="hold"/>
                                        <p:tgtEl>
                                          <p:spTgt spid="8">
                                            <p:graphicEl>
                                              <a:dgm id="{EAE91067-2A6B-4DDF-BE1F-793F19723576}"/>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8">
                                            <p:graphicEl>
                                              <a:dgm id="{EAE91067-2A6B-4DDF-BE1F-793F19723576}"/>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8">
                                            <p:graphicEl>
                                              <a:dgm id="{EF7B1C88-3153-45C7-A1E4-D78F55936919}"/>
                                            </p:graphicEl>
                                          </p:spTgt>
                                        </p:tgtEl>
                                        <p:attrNameLst>
                                          <p:attrName>style.visibility</p:attrName>
                                        </p:attrNameLst>
                                      </p:cBhvr>
                                      <p:to>
                                        <p:strVal val="visible"/>
                                      </p:to>
                                    </p:set>
                                    <p:anim calcmode="lin" valueType="num">
                                      <p:cBhvr additive="base">
                                        <p:cTn id="67" dur="500" fill="hold"/>
                                        <p:tgtEl>
                                          <p:spTgt spid="8">
                                            <p:graphicEl>
                                              <a:dgm id="{EF7B1C88-3153-45C7-A1E4-D78F55936919}"/>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graphicEl>
                                              <a:dgm id="{EF7B1C88-3153-45C7-A1E4-D78F55936919}"/>
                                            </p:graphic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8">
                                            <p:graphicEl>
                                              <a:dgm id="{EB9271B8-836E-4C16-9CDE-444B63D263CD}"/>
                                            </p:graphicEl>
                                          </p:spTgt>
                                        </p:tgtEl>
                                        <p:attrNameLst>
                                          <p:attrName>style.visibility</p:attrName>
                                        </p:attrNameLst>
                                      </p:cBhvr>
                                      <p:to>
                                        <p:strVal val="visible"/>
                                      </p:to>
                                    </p:set>
                                    <p:anim calcmode="lin" valueType="num">
                                      <p:cBhvr additive="base">
                                        <p:cTn id="71" dur="500" fill="hold"/>
                                        <p:tgtEl>
                                          <p:spTgt spid="8">
                                            <p:graphicEl>
                                              <a:dgm id="{EB9271B8-836E-4C16-9CDE-444B63D263CD}"/>
                                            </p:graphicEl>
                                          </p:spTgt>
                                        </p:tgtEl>
                                        <p:attrNameLst>
                                          <p:attrName>ppt_x</p:attrName>
                                        </p:attrNameLst>
                                      </p:cBhvr>
                                      <p:tavLst>
                                        <p:tav tm="0">
                                          <p:val>
                                            <p:strVal val="#ppt_x"/>
                                          </p:val>
                                        </p:tav>
                                        <p:tav tm="100000">
                                          <p:val>
                                            <p:strVal val="#ppt_x"/>
                                          </p:val>
                                        </p:tav>
                                      </p:tavLst>
                                    </p:anim>
                                    <p:anim calcmode="lin" valueType="num">
                                      <p:cBhvr additive="base">
                                        <p:cTn id="72" dur="500" fill="hold"/>
                                        <p:tgtEl>
                                          <p:spTgt spid="8">
                                            <p:graphicEl>
                                              <a:dgm id="{EB9271B8-836E-4C16-9CDE-444B63D263C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714749-246C-483D-A3B1-3201AA4017D6}"/>
              </a:ext>
            </a:extLst>
          </p:cNvPr>
          <p:cNvSpPr>
            <a:spLocks noGrp="1"/>
          </p:cNvSpPr>
          <p:nvPr>
            <p:ph type="title"/>
          </p:nvPr>
        </p:nvSpPr>
        <p:spPr/>
        <p:txBody>
          <a:bodyPr/>
          <a:lstStyle/>
          <a:p>
            <a:r>
              <a:rPr lang="nl-NL"/>
              <a:t>Afronding</a:t>
            </a:r>
          </a:p>
        </p:txBody>
      </p:sp>
      <p:sp>
        <p:nvSpPr>
          <p:cNvPr id="3" name="Tijdelijke aanduiding voor inhoud 2">
            <a:extLst>
              <a:ext uri="{FF2B5EF4-FFF2-40B4-BE49-F238E27FC236}">
                <a16:creationId xmlns:a16="http://schemas.microsoft.com/office/drawing/2014/main" id="{D5FAFA1F-9007-4D5A-BF65-2406D4C94524}"/>
              </a:ext>
            </a:extLst>
          </p:cNvPr>
          <p:cNvSpPr>
            <a:spLocks noGrp="1"/>
          </p:cNvSpPr>
          <p:nvPr>
            <p:ph idx="1"/>
          </p:nvPr>
        </p:nvSpPr>
        <p:spPr/>
        <p:txBody>
          <a:bodyPr/>
          <a:lstStyle/>
          <a:p>
            <a:r>
              <a:rPr lang="nl-NL"/>
              <a:t>Voeg de </a:t>
            </a:r>
            <a:r>
              <a:rPr lang="nl-NL" err="1"/>
              <a:t>mindmap</a:t>
            </a:r>
            <a:r>
              <a:rPr lang="nl-NL"/>
              <a:t> toe aan je Digitaal burgerschap portfolio.</a:t>
            </a:r>
          </a:p>
          <a:p>
            <a:r>
              <a:rPr lang="nl-NL"/>
              <a:t>Je vindt de opdracht ook op It’s Learning.</a:t>
            </a:r>
          </a:p>
        </p:txBody>
      </p:sp>
      <p:pic>
        <p:nvPicPr>
          <p:cNvPr id="4" name="Picture 4" descr="Het nieuwe Kasteel | Kasteel.gro | Digitale werkplaats Groningen 2019">
            <a:extLst>
              <a:ext uri="{FF2B5EF4-FFF2-40B4-BE49-F238E27FC236}">
                <a16:creationId xmlns:a16="http://schemas.microsoft.com/office/drawing/2014/main" id="{02B4ED98-B579-4638-931B-8DCAB9D2E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00E90800-6777-457A-93B0-21631F7929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645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34F219-4E50-4C0B-8513-A861A9348F6D}"/>
              </a:ext>
            </a:extLst>
          </p:cNvPr>
          <p:cNvSpPr>
            <a:spLocks noGrp="1"/>
          </p:cNvSpPr>
          <p:nvPr>
            <p:ph type="title"/>
          </p:nvPr>
        </p:nvSpPr>
        <p:spPr/>
        <p:txBody>
          <a:bodyPr/>
          <a:lstStyle/>
          <a:p>
            <a:r>
              <a:rPr lang="nl-NL"/>
              <a:t>Les doel</a:t>
            </a:r>
          </a:p>
        </p:txBody>
      </p:sp>
      <p:sp>
        <p:nvSpPr>
          <p:cNvPr id="3" name="Tijdelijke aanduiding voor inhoud 2">
            <a:extLst>
              <a:ext uri="{FF2B5EF4-FFF2-40B4-BE49-F238E27FC236}">
                <a16:creationId xmlns:a16="http://schemas.microsoft.com/office/drawing/2014/main" id="{9E5A5600-4A00-457C-852E-B3F04D3D8676}"/>
              </a:ext>
            </a:extLst>
          </p:cNvPr>
          <p:cNvSpPr>
            <a:spLocks noGrp="1"/>
          </p:cNvSpPr>
          <p:nvPr>
            <p:ph idx="1"/>
          </p:nvPr>
        </p:nvSpPr>
        <p:spPr/>
        <p:txBody>
          <a:bodyPr/>
          <a:lstStyle/>
          <a:p>
            <a:r>
              <a:rPr lang="nl-NL" sz="2400"/>
              <a:t>Weet jij wat AI is?</a:t>
            </a:r>
          </a:p>
          <a:p>
            <a:r>
              <a:rPr lang="nl-NL" sz="2400"/>
              <a:t>Wat voor invloed heeft AI op jou dagelijks leven?</a:t>
            </a:r>
          </a:p>
          <a:p>
            <a:r>
              <a:rPr lang="nl-NL" sz="2400"/>
              <a:t>Wat de voor en nadelen zijn van AI?</a:t>
            </a:r>
          </a:p>
          <a:p>
            <a:pPr marL="0" indent="0">
              <a:buNone/>
            </a:pPr>
            <a:endParaRPr lang="nl-NL"/>
          </a:p>
        </p:txBody>
      </p:sp>
      <p:pic>
        <p:nvPicPr>
          <p:cNvPr id="4" name="Picture 4" descr="Het nieuwe Kasteel | Kasteel.gro | Digitale werkplaats Groningen 2019">
            <a:extLst>
              <a:ext uri="{FF2B5EF4-FFF2-40B4-BE49-F238E27FC236}">
                <a16:creationId xmlns:a16="http://schemas.microsoft.com/office/drawing/2014/main" id="{0786CA61-91F2-47B0-B4A3-0AC717A93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CEB235B1-FDC3-4332-A762-00BE9F6284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s dit dé eigenschap die succes voorspelt...? Lees snel verder! - Werf&amp;amp;">
            <a:extLst>
              <a:ext uri="{FF2B5EF4-FFF2-40B4-BE49-F238E27FC236}">
                <a16:creationId xmlns:a16="http://schemas.microsoft.com/office/drawing/2014/main" id="{ECF65E77-C1E9-4DAE-ACA1-1C17AB472D4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9317"/>
          <a:stretch/>
        </p:blipFill>
        <p:spPr bwMode="auto">
          <a:xfrm>
            <a:off x="8680764" y="3956257"/>
            <a:ext cx="1799035" cy="14823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82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6B3CB94F-B676-43B9-ACD9-B26260C6AFEA}"/>
              </a:ext>
            </a:extLst>
          </p:cNvPr>
          <p:cNvPicPr>
            <a:picLocks noChangeAspect="1"/>
          </p:cNvPicPr>
          <p:nvPr/>
        </p:nvPicPr>
        <p:blipFill>
          <a:blip r:embed="rId2"/>
          <a:stretch>
            <a:fillRect/>
          </a:stretch>
        </p:blipFill>
        <p:spPr>
          <a:xfrm>
            <a:off x="4380470" y="758540"/>
            <a:ext cx="3431059" cy="576837"/>
          </a:xfrm>
          <a:prstGeom prst="rect">
            <a:avLst/>
          </a:prstGeom>
        </p:spPr>
      </p:pic>
      <p:sp>
        <p:nvSpPr>
          <p:cNvPr id="4" name="TextBox 3">
            <a:extLst>
              <a:ext uri="{FF2B5EF4-FFF2-40B4-BE49-F238E27FC236}">
                <a16:creationId xmlns:a16="http://schemas.microsoft.com/office/drawing/2014/main" id="{83BA9BE4-215B-4C7A-BD7A-EE6D8073FAB4}"/>
              </a:ext>
            </a:extLst>
          </p:cNvPr>
          <p:cNvSpPr txBox="1"/>
          <p:nvPr/>
        </p:nvSpPr>
        <p:spPr>
          <a:xfrm>
            <a:off x="3222319" y="6099460"/>
            <a:ext cx="6347565" cy="646331"/>
          </a:xfrm>
          <a:prstGeom prst="rect">
            <a:avLst/>
          </a:prstGeom>
          <a:noFill/>
        </p:spPr>
        <p:txBody>
          <a:bodyPr wrap="square">
            <a:spAutoFit/>
          </a:bodyPr>
          <a:lstStyle/>
          <a:p>
            <a:r>
              <a:rPr lang="en-GB" dirty="0">
                <a:hlinkClick r:id="rId3"/>
              </a:rPr>
              <a:t>https://creativecommons.org/licenses/by-nc-sa/4.0/legalcode.nl</a:t>
            </a:r>
            <a:endParaRPr lang="en-GB" dirty="0"/>
          </a:p>
          <a:p>
            <a:endParaRPr lang="en-GB" dirty="0"/>
          </a:p>
        </p:txBody>
      </p:sp>
      <p:pic>
        <p:nvPicPr>
          <p:cNvPr id="6" name="Picture 5">
            <a:hlinkClick r:id="rId4"/>
            <a:extLst>
              <a:ext uri="{FF2B5EF4-FFF2-40B4-BE49-F238E27FC236}">
                <a16:creationId xmlns:a16="http://schemas.microsoft.com/office/drawing/2014/main" id="{C67F15EF-D4C5-41C0-A1B1-1E699F3DB23C}"/>
              </a:ext>
            </a:extLst>
          </p:cNvPr>
          <p:cNvPicPr>
            <a:picLocks noChangeAspect="1"/>
          </p:cNvPicPr>
          <p:nvPr/>
        </p:nvPicPr>
        <p:blipFill>
          <a:blip r:embed="rId5"/>
          <a:stretch>
            <a:fillRect/>
          </a:stretch>
        </p:blipFill>
        <p:spPr>
          <a:xfrm>
            <a:off x="1339350" y="1682834"/>
            <a:ext cx="4481602" cy="3792953"/>
          </a:xfrm>
          <a:prstGeom prst="rect">
            <a:avLst/>
          </a:prstGeom>
        </p:spPr>
      </p:pic>
      <p:pic>
        <p:nvPicPr>
          <p:cNvPr id="8" name="Picture 7">
            <a:hlinkClick r:id="rId4"/>
            <a:extLst>
              <a:ext uri="{FF2B5EF4-FFF2-40B4-BE49-F238E27FC236}">
                <a16:creationId xmlns:a16="http://schemas.microsoft.com/office/drawing/2014/main" id="{BD85CD29-545A-4F0D-BB31-F3C5999365A5}"/>
              </a:ext>
            </a:extLst>
          </p:cNvPr>
          <p:cNvPicPr>
            <a:picLocks noChangeAspect="1"/>
          </p:cNvPicPr>
          <p:nvPr/>
        </p:nvPicPr>
        <p:blipFill>
          <a:blip r:embed="rId6"/>
          <a:stretch>
            <a:fillRect/>
          </a:stretch>
        </p:blipFill>
        <p:spPr>
          <a:xfrm>
            <a:off x="6095999" y="1682834"/>
            <a:ext cx="5375673" cy="3792953"/>
          </a:xfrm>
          <a:prstGeom prst="rect">
            <a:avLst/>
          </a:prstGeom>
        </p:spPr>
      </p:pic>
    </p:spTree>
    <p:extLst>
      <p:ext uri="{BB962C8B-B14F-4D97-AF65-F5344CB8AC3E}">
        <p14:creationId xmlns:p14="http://schemas.microsoft.com/office/powerpoint/2010/main" val="1039209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F1E2FB-25D7-46AC-82F2-A2CE21C7F716}"/>
              </a:ext>
            </a:extLst>
          </p:cNvPr>
          <p:cNvSpPr>
            <a:spLocks noGrp="1"/>
          </p:cNvSpPr>
          <p:nvPr>
            <p:ph type="title"/>
          </p:nvPr>
        </p:nvSpPr>
        <p:spPr/>
        <p:txBody>
          <a:bodyPr>
            <a:normAutofit/>
          </a:bodyPr>
          <a:lstStyle/>
          <a:p>
            <a:r>
              <a:rPr lang="nl-NL"/>
              <a:t>Vooruitblik</a:t>
            </a:r>
          </a:p>
        </p:txBody>
      </p:sp>
      <p:pic>
        <p:nvPicPr>
          <p:cNvPr id="8" name="Picture 4" descr="Het nieuwe Kasteel | Kasteel.gro | Digitale werkplaats Groningen 2019">
            <a:extLst>
              <a:ext uri="{FF2B5EF4-FFF2-40B4-BE49-F238E27FC236}">
                <a16:creationId xmlns:a16="http://schemas.microsoft.com/office/drawing/2014/main" id="{8D3D175E-F2B4-4B5E-AAE9-221B188814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et nieuwe Kasteel | Kasteel.gro | Digitale werkplaats Groningen 2019">
            <a:extLst>
              <a:ext uri="{FF2B5EF4-FFF2-40B4-BE49-F238E27FC236}">
                <a16:creationId xmlns:a16="http://schemas.microsoft.com/office/drawing/2014/main" id="{7B3DEA19-EA17-4B72-8109-7FEB42BE9F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EDBE4923-531D-4899-81E0-9A1DB9711A97}"/>
              </a:ext>
            </a:extLst>
          </p:cNvPr>
          <p:cNvSpPr>
            <a:spLocks noGrp="1"/>
          </p:cNvSpPr>
          <p:nvPr>
            <p:ph idx="1"/>
          </p:nvPr>
        </p:nvSpPr>
        <p:spPr/>
        <p:txBody>
          <a:bodyPr/>
          <a:lstStyle/>
          <a:p>
            <a:r>
              <a:rPr lang="nl-NL"/>
              <a:t>Terugblik les algoritmes</a:t>
            </a:r>
          </a:p>
          <a:p>
            <a:r>
              <a:rPr lang="nl-NL" err="1"/>
              <a:t>Lesdoel</a:t>
            </a:r>
            <a:endParaRPr lang="nl-NL"/>
          </a:p>
          <a:p>
            <a:r>
              <a:rPr lang="nl-NL"/>
              <a:t>AI </a:t>
            </a:r>
            <a:r>
              <a:rPr lang="nl-NL">
                <a:sym typeface="Wingdings" panose="05000000000000000000" pitchFamily="2" charset="2"/>
              </a:rPr>
              <a:t> wat is het?</a:t>
            </a:r>
          </a:p>
          <a:p>
            <a:r>
              <a:rPr lang="nl-NL">
                <a:sym typeface="Wingdings" panose="05000000000000000000" pitchFamily="2" charset="2"/>
              </a:rPr>
              <a:t>Portfolio opdracht</a:t>
            </a:r>
          </a:p>
          <a:p>
            <a:r>
              <a:rPr lang="nl-NL">
                <a:sym typeface="Wingdings" panose="05000000000000000000" pitchFamily="2" charset="2"/>
              </a:rPr>
              <a:t>Voor en Na delen AI</a:t>
            </a:r>
          </a:p>
          <a:p>
            <a:r>
              <a:rPr lang="nl-NL">
                <a:sym typeface="Wingdings" panose="05000000000000000000" pitchFamily="2" charset="2"/>
              </a:rPr>
              <a:t>Afronding</a:t>
            </a:r>
          </a:p>
        </p:txBody>
      </p:sp>
    </p:spTree>
    <p:extLst>
      <p:ext uri="{BB962C8B-B14F-4D97-AF65-F5344CB8AC3E}">
        <p14:creationId xmlns:p14="http://schemas.microsoft.com/office/powerpoint/2010/main" val="316189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EA6DBB-96CF-448D-B9F7-35ACB1FA8048}"/>
              </a:ext>
            </a:extLst>
          </p:cNvPr>
          <p:cNvSpPr>
            <a:spLocks noGrp="1"/>
          </p:cNvSpPr>
          <p:nvPr>
            <p:ph type="title"/>
          </p:nvPr>
        </p:nvSpPr>
        <p:spPr>
          <a:xfrm>
            <a:off x="252919" y="1123837"/>
            <a:ext cx="2947482" cy="4601183"/>
          </a:xfrm>
        </p:spPr>
        <p:txBody>
          <a:bodyPr>
            <a:normAutofit/>
          </a:bodyPr>
          <a:lstStyle/>
          <a:p>
            <a:r>
              <a:rPr lang="nl-NL"/>
              <a:t>Terugblik: Algoritmes</a:t>
            </a:r>
          </a:p>
        </p:txBody>
      </p:sp>
      <p:sp>
        <p:nvSpPr>
          <p:cNvPr id="3" name="Tijdelijke aanduiding voor inhoud 2">
            <a:extLst>
              <a:ext uri="{FF2B5EF4-FFF2-40B4-BE49-F238E27FC236}">
                <a16:creationId xmlns:a16="http://schemas.microsoft.com/office/drawing/2014/main" id="{B301A1B7-B89A-4206-92A7-F5825B76ECB2}"/>
              </a:ext>
            </a:extLst>
          </p:cNvPr>
          <p:cNvSpPr>
            <a:spLocks noGrp="1"/>
          </p:cNvSpPr>
          <p:nvPr>
            <p:ph idx="1"/>
          </p:nvPr>
        </p:nvSpPr>
        <p:spPr>
          <a:xfrm>
            <a:off x="3869267" y="864108"/>
            <a:ext cx="3585891" cy="5120640"/>
          </a:xfrm>
        </p:spPr>
        <p:txBody>
          <a:bodyPr>
            <a:normAutofit/>
          </a:bodyPr>
          <a:lstStyle/>
          <a:p>
            <a:pPr marL="0" indent="0">
              <a:buNone/>
            </a:pPr>
            <a:r>
              <a:rPr lang="nl-NL" b="1"/>
              <a:t>Wat valt onder een algoritme?</a:t>
            </a:r>
          </a:p>
          <a:p>
            <a:pPr marL="457200" indent="-457200">
              <a:buFont typeface="+mj-lt"/>
              <a:buAutoNum type="alphaUcPeriod"/>
            </a:pPr>
            <a:r>
              <a:rPr lang="nl-NL"/>
              <a:t>Een recept om brood te bakken.</a:t>
            </a:r>
          </a:p>
          <a:p>
            <a:pPr marL="457200" indent="-457200">
              <a:buFont typeface="+mj-lt"/>
              <a:buAutoNum type="alphaUcPeriod"/>
            </a:pPr>
            <a:r>
              <a:rPr lang="nl-NL"/>
              <a:t>De prijs van vliegtickets.</a:t>
            </a:r>
          </a:p>
          <a:p>
            <a:pPr marL="457200" indent="-457200">
              <a:buFont typeface="+mj-lt"/>
              <a:buAutoNum type="alphaUcPeriod"/>
            </a:pPr>
            <a:r>
              <a:rPr lang="nl-NL"/>
              <a:t>De reclames op jouw facebook tijdlijn.</a:t>
            </a:r>
          </a:p>
          <a:p>
            <a:pPr marL="457200" indent="-457200">
              <a:buFont typeface="+mj-lt"/>
              <a:buAutoNum type="alphaUcPeriod"/>
            </a:pPr>
            <a:r>
              <a:rPr lang="nl-NL"/>
              <a:t>Alle bovenstaande antwoorden zijn goed.</a:t>
            </a:r>
          </a:p>
        </p:txBody>
      </p:sp>
      <p:pic>
        <p:nvPicPr>
          <p:cNvPr id="6" name="Picture 2" descr="Brabantse bestuurders buigen zich over de ethische kant van algoritmes, AI  en digitalisering - Brabantstad">
            <a:extLst>
              <a:ext uri="{FF2B5EF4-FFF2-40B4-BE49-F238E27FC236}">
                <a16:creationId xmlns:a16="http://schemas.microsoft.com/office/drawing/2014/main" id="{C81C95A5-B53E-4AC6-B593-C399C27715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019" r="6526"/>
          <a:stretch/>
        </p:blipFill>
        <p:spPr bwMode="auto">
          <a:xfrm>
            <a:off x="7818120" y="758952"/>
            <a:ext cx="3617432" cy="5330952"/>
          </a:xfrm>
          <a:prstGeom prst="rect">
            <a:avLst/>
          </a:prstGeom>
          <a:solidFill>
            <a:srgbClr val="FFFFFF"/>
          </a:solidFill>
          <a:scene3d>
            <a:camera prst="orthographicFront"/>
            <a:lightRig rig="threePt" dir="t">
              <a:rot lat="0" lon="0" rev="2700000"/>
            </a:lightRig>
          </a:scene3d>
          <a:sp3d contourW="6350">
            <a:bevelT h="38100"/>
            <a:contourClr>
              <a:srgbClr val="C0C0C0"/>
            </a:contourClr>
          </a:sp3d>
        </p:spPr>
      </p:pic>
      <p:pic>
        <p:nvPicPr>
          <p:cNvPr id="4" name="Picture 4" descr="Het nieuwe Kasteel | Kasteel.gro | Digitale werkplaats Groningen 2019">
            <a:extLst>
              <a:ext uri="{FF2B5EF4-FFF2-40B4-BE49-F238E27FC236}">
                <a16:creationId xmlns:a16="http://schemas.microsoft.com/office/drawing/2014/main" id="{D5758F4A-F308-4BF2-94C5-C47DA8CB1F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3AB2F70B-A197-4668-8C79-A5F7B8EA54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919" y="16335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29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el 1">
            <a:extLst>
              <a:ext uri="{FF2B5EF4-FFF2-40B4-BE49-F238E27FC236}">
                <a16:creationId xmlns:a16="http://schemas.microsoft.com/office/drawing/2014/main" id="{3A83D9A3-7862-4933-B13D-B73B8026F407}"/>
              </a:ext>
            </a:extLst>
          </p:cNvPr>
          <p:cNvSpPr>
            <a:spLocks noGrp="1"/>
          </p:cNvSpPr>
          <p:nvPr>
            <p:ph type="title"/>
          </p:nvPr>
        </p:nvSpPr>
        <p:spPr>
          <a:xfrm>
            <a:off x="1600754" y="1087374"/>
            <a:ext cx="8983489" cy="1000978"/>
          </a:xfrm>
        </p:spPr>
        <p:txBody>
          <a:bodyPr>
            <a:normAutofit/>
          </a:bodyPr>
          <a:lstStyle/>
          <a:p>
            <a:r>
              <a:rPr lang="nl-NL"/>
              <a:t>Doel van de les</a:t>
            </a:r>
          </a:p>
        </p:txBody>
      </p:sp>
      <p:sp>
        <p:nvSpPr>
          <p:cNvPr id="21" name="Rectangle 20">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22">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24">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ijdelijke aanduiding voor inhoud 2">
            <a:extLst>
              <a:ext uri="{FF2B5EF4-FFF2-40B4-BE49-F238E27FC236}">
                <a16:creationId xmlns:a16="http://schemas.microsoft.com/office/drawing/2014/main" id="{D4B55231-AEBB-4972-853E-7FB34B451EC7}"/>
              </a:ext>
            </a:extLst>
          </p:cNvPr>
          <p:cNvSpPr>
            <a:spLocks noGrp="1"/>
          </p:cNvSpPr>
          <p:nvPr>
            <p:ph idx="1"/>
          </p:nvPr>
        </p:nvSpPr>
        <p:spPr>
          <a:xfrm>
            <a:off x="1600753" y="2535446"/>
            <a:ext cx="8983489" cy="3554457"/>
          </a:xfrm>
        </p:spPr>
        <p:txBody>
          <a:bodyPr>
            <a:normAutofit/>
          </a:bodyPr>
          <a:lstStyle/>
          <a:p>
            <a:pPr marL="0" indent="0">
              <a:buNone/>
            </a:pPr>
            <a:r>
              <a:rPr lang="nl-NL">
                <a:solidFill>
                  <a:schemeClr val="tx1"/>
                </a:solidFill>
              </a:rPr>
              <a:t>Aan het einde van de les weet je:</a:t>
            </a:r>
          </a:p>
          <a:p>
            <a:r>
              <a:rPr lang="nl-NL">
                <a:solidFill>
                  <a:schemeClr val="tx1"/>
                </a:solidFill>
              </a:rPr>
              <a:t>Wat </a:t>
            </a:r>
            <a:r>
              <a:rPr lang="nl-NL" err="1">
                <a:solidFill>
                  <a:schemeClr val="tx1"/>
                </a:solidFill>
              </a:rPr>
              <a:t>Artificial</a:t>
            </a:r>
            <a:r>
              <a:rPr lang="nl-NL">
                <a:solidFill>
                  <a:schemeClr val="tx1"/>
                </a:solidFill>
              </a:rPr>
              <a:t> Intelligence is</a:t>
            </a:r>
          </a:p>
          <a:p>
            <a:r>
              <a:rPr lang="nl-NL">
                <a:solidFill>
                  <a:schemeClr val="tx1"/>
                </a:solidFill>
              </a:rPr>
              <a:t>Wat voor invloed het heeft op je dagelijks leven.</a:t>
            </a:r>
          </a:p>
          <a:p>
            <a:r>
              <a:rPr lang="nl-NL">
                <a:solidFill>
                  <a:schemeClr val="tx1"/>
                </a:solidFill>
              </a:rPr>
              <a:t>Wat de voor- en nadelen van kunstmatige intelligentie zijn</a:t>
            </a:r>
          </a:p>
        </p:txBody>
      </p:sp>
      <p:pic>
        <p:nvPicPr>
          <p:cNvPr id="9" name="Picture 4" descr="Het nieuwe Kasteel | Kasteel.gro | Digitale werkplaats Groningen 2019">
            <a:extLst>
              <a:ext uri="{FF2B5EF4-FFF2-40B4-BE49-F238E27FC236}">
                <a16:creationId xmlns:a16="http://schemas.microsoft.com/office/drawing/2014/main" id="{31E2809F-49E5-4AE2-AB76-2BEBC2C221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et nieuwe Kasteel | Kasteel.gro | Digitale werkplaats Groningen 2019">
            <a:extLst>
              <a:ext uri="{FF2B5EF4-FFF2-40B4-BE49-F238E27FC236}">
                <a16:creationId xmlns:a16="http://schemas.microsoft.com/office/drawing/2014/main" id="{1CB8F94A-23ED-402B-B413-E363B24238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163355"/>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s dit dé eigenschap die succes voorspelt...? Lees snel verder! - Werf&amp;amp;">
            <a:extLst>
              <a:ext uri="{FF2B5EF4-FFF2-40B4-BE49-F238E27FC236}">
                <a16:creationId xmlns:a16="http://schemas.microsoft.com/office/drawing/2014/main" id="{7B7E7540-2876-49F8-A3F6-FFD810C35AF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9317"/>
          <a:stretch/>
        </p:blipFill>
        <p:spPr bwMode="auto">
          <a:xfrm>
            <a:off x="8309245" y="2825884"/>
            <a:ext cx="1799035" cy="14823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43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AC5EAD-0C99-453D-BCEE-088AFCB933C6}"/>
              </a:ext>
            </a:extLst>
          </p:cNvPr>
          <p:cNvSpPr>
            <a:spLocks noGrp="1"/>
          </p:cNvSpPr>
          <p:nvPr>
            <p:ph type="title"/>
          </p:nvPr>
        </p:nvSpPr>
        <p:spPr>
          <a:xfrm>
            <a:off x="266171" y="1031071"/>
            <a:ext cx="2947482" cy="4601183"/>
          </a:xfrm>
        </p:spPr>
        <p:txBody>
          <a:bodyPr/>
          <a:lstStyle/>
          <a:p>
            <a:r>
              <a:rPr lang="nl-NL"/>
              <a:t>Wat betekent AI?</a:t>
            </a:r>
          </a:p>
        </p:txBody>
      </p:sp>
      <p:pic>
        <p:nvPicPr>
          <p:cNvPr id="1026" name="Picture 2" descr="AI Artificial intelligence Technology circuit brain symbol icon - Download  Free Vectors, Clipart Graphics &amp; Vector Art">
            <a:extLst>
              <a:ext uri="{FF2B5EF4-FFF2-40B4-BE49-F238E27FC236}">
                <a16:creationId xmlns:a16="http://schemas.microsoft.com/office/drawing/2014/main" id="{39F18A02-C8C8-46D1-9FAE-BD5A4A669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3868" y="1145745"/>
            <a:ext cx="2333625" cy="2333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teresting Stats and Facts on AI You Should Know in 2020 - New World : Artificial  Intelligence">
            <a:extLst>
              <a:ext uri="{FF2B5EF4-FFF2-40B4-BE49-F238E27FC236}">
                <a16:creationId xmlns:a16="http://schemas.microsoft.com/office/drawing/2014/main" id="{C70F5369-31BD-448F-8353-84A310B8E45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519481" y="3898043"/>
            <a:ext cx="4034108" cy="2243973"/>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096F259C-3D47-4C08-A7A6-7CD2BFCA5856}"/>
              </a:ext>
            </a:extLst>
          </p:cNvPr>
          <p:cNvSpPr txBox="1"/>
          <p:nvPr/>
        </p:nvSpPr>
        <p:spPr>
          <a:xfrm>
            <a:off x="3927452" y="4055227"/>
            <a:ext cx="3387748" cy="2008897"/>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nl-NL" sz="2400" err="1"/>
              <a:t>Artificial</a:t>
            </a:r>
            <a:r>
              <a:rPr lang="nl-NL" sz="2400"/>
              <a:t> intelligence</a:t>
            </a:r>
          </a:p>
          <a:p>
            <a:pPr marL="285750" indent="-285750">
              <a:buClr>
                <a:schemeClr val="accent1"/>
              </a:buClr>
              <a:buFont typeface="Wingdings" panose="05000000000000000000" pitchFamily="2" charset="2"/>
              <a:buChar char="§"/>
            </a:pPr>
            <a:endParaRPr lang="nl-NL" sz="2400"/>
          </a:p>
          <a:p>
            <a:pPr marL="285750" indent="-285750">
              <a:buClr>
                <a:schemeClr val="accent1"/>
              </a:buClr>
              <a:buFont typeface="Wingdings" panose="05000000000000000000" pitchFamily="2" charset="2"/>
              <a:buChar char="§"/>
            </a:pPr>
            <a:r>
              <a:rPr lang="nl-NL" sz="2400"/>
              <a:t>Artificiële intelligentie</a:t>
            </a:r>
          </a:p>
          <a:p>
            <a:pPr>
              <a:buClr>
                <a:schemeClr val="accent1"/>
              </a:buClr>
            </a:pPr>
            <a:endParaRPr lang="nl-NL" sz="2400"/>
          </a:p>
          <a:p>
            <a:pPr marL="285750" indent="-285750">
              <a:buClr>
                <a:schemeClr val="accent1"/>
              </a:buClr>
              <a:buFont typeface="Wingdings" panose="05000000000000000000" pitchFamily="2" charset="2"/>
              <a:buChar char="§"/>
            </a:pPr>
            <a:r>
              <a:rPr lang="nl-NL" sz="2400"/>
              <a:t>AI</a:t>
            </a:r>
          </a:p>
        </p:txBody>
      </p:sp>
      <p:sp>
        <p:nvSpPr>
          <p:cNvPr id="10" name="Tekstvak 9">
            <a:extLst>
              <a:ext uri="{FF2B5EF4-FFF2-40B4-BE49-F238E27FC236}">
                <a16:creationId xmlns:a16="http://schemas.microsoft.com/office/drawing/2014/main" id="{FAD1F163-07CF-4889-8A96-5919A5140170}"/>
              </a:ext>
            </a:extLst>
          </p:cNvPr>
          <p:cNvSpPr txBox="1"/>
          <p:nvPr/>
        </p:nvSpPr>
        <p:spPr>
          <a:xfrm>
            <a:off x="7315200" y="1426185"/>
            <a:ext cx="3714044" cy="1477328"/>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nl-NL" sz="2400"/>
              <a:t>Kunstmatige Intelligentie</a:t>
            </a:r>
          </a:p>
          <a:p>
            <a:pPr marL="285750" indent="-285750">
              <a:buClr>
                <a:schemeClr val="accent1"/>
              </a:buClr>
              <a:buFont typeface="Wingdings" panose="05000000000000000000" pitchFamily="2" charset="2"/>
              <a:buChar char="§"/>
            </a:pPr>
            <a:endParaRPr lang="nl-NL" sz="2400"/>
          </a:p>
          <a:p>
            <a:pPr marL="285750" indent="-285750">
              <a:buClr>
                <a:schemeClr val="accent1"/>
              </a:buClr>
              <a:buFont typeface="Wingdings" panose="05000000000000000000" pitchFamily="2" charset="2"/>
              <a:buChar char="§"/>
            </a:pPr>
            <a:r>
              <a:rPr lang="nl-NL" sz="2400"/>
              <a:t>KI</a:t>
            </a:r>
          </a:p>
          <a:p>
            <a:pPr marL="285750" indent="-285750">
              <a:buClr>
                <a:schemeClr val="accent1"/>
              </a:buClr>
              <a:buFont typeface="Wingdings" panose="05000000000000000000" pitchFamily="2" charset="2"/>
              <a:buChar char="§"/>
            </a:pPr>
            <a:endParaRPr lang="nl-NL"/>
          </a:p>
        </p:txBody>
      </p:sp>
      <p:pic>
        <p:nvPicPr>
          <p:cNvPr id="8" name="Picture 4" descr="Het nieuwe Kasteel | Kasteel.gro | Digitale werkplaats Groningen 2019">
            <a:extLst>
              <a:ext uri="{FF2B5EF4-FFF2-40B4-BE49-F238E27FC236}">
                <a16:creationId xmlns:a16="http://schemas.microsoft.com/office/drawing/2014/main" id="{9796FC3E-5570-4828-81BA-6372BD8563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et nieuwe Kasteel | Kasteel.gro | Digitale werkplaats Groningen 2019">
            <a:extLst>
              <a:ext uri="{FF2B5EF4-FFF2-40B4-BE49-F238E27FC236}">
                <a16:creationId xmlns:a16="http://schemas.microsoft.com/office/drawing/2014/main" id="{6FAB5570-C8FB-47B6-AD36-B1DE5A1FBB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919" y="16335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909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955855-B82C-4583-9424-4694849E9887}"/>
              </a:ext>
            </a:extLst>
          </p:cNvPr>
          <p:cNvSpPr>
            <a:spLocks noGrp="1"/>
          </p:cNvSpPr>
          <p:nvPr>
            <p:ph type="title"/>
          </p:nvPr>
        </p:nvSpPr>
        <p:spPr/>
        <p:txBody>
          <a:bodyPr/>
          <a:lstStyle/>
          <a:p>
            <a:r>
              <a:rPr lang="nl-NL"/>
              <a:t>Zoek de verschillen</a:t>
            </a:r>
          </a:p>
        </p:txBody>
      </p:sp>
      <p:pic>
        <p:nvPicPr>
          <p:cNvPr id="1026" name="Picture 2">
            <a:extLst>
              <a:ext uri="{FF2B5EF4-FFF2-40B4-BE49-F238E27FC236}">
                <a16:creationId xmlns:a16="http://schemas.microsoft.com/office/drawing/2014/main" id="{F3E32E73-3221-469E-B66C-B6CFD02A3D2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90273" y="1239542"/>
            <a:ext cx="9414183" cy="46011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et nieuwe Kasteel | Kasteel.gro | Digitale werkplaats Groningen 2019">
            <a:extLst>
              <a:ext uri="{FF2B5EF4-FFF2-40B4-BE49-F238E27FC236}">
                <a16:creationId xmlns:a16="http://schemas.microsoft.com/office/drawing/2014/main" id="{4AD3C4C6-2820-426F-931D-141E24CC87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et nieuwe Kasteel | Kasteel.gro | Digitale werkplaats Groningen 2019">
            <a:extLst>
              <a:ext uri="{FF2B5EF4-FFF2-40B4-BE49-F238E27FC236}">
                <a16:creationId xmlns:a16="http://schemas.microsoft.com/office/drawing/2014/main" id="{D7769FD3-9F0F-4BE7-A8B2-2C49A96112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919" y="16335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908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42D8A5-DCB0-4EFF-8DF9-4349D7F00165}"/>
              </a:ext>
            </a:extLst>
          </p:cNvPr>
          <p:cNvSpPr>
            <a:spLocks noGrp="1"/>
          </p:cNvSpPr>
          <p:nvPr>
            <p:ph type="title"/>
          </p:nvPr>
        </p:nvSpPr>
        <p:spPr/>
        <p:txBody>
          <a:bodyPr/>
          <a:lstStyle/>
          <a:p>
            <a:r>
              <a:rPr lang="nl-NL"/>
              <a:t>Wat is AI? </a:t>
            </a:r>
          </a:p>
        </p:txBody>
      </p:sp>
      <p:sp>
        <p:nvSpPr>
          <p:cNvPr id="3" name="Tijdelijke aanduiding voor inhoud 2">
            <a:extLst>
              <a:ext uri="{FF2B5EF4-FFF2-40B4-BE49-F238E27FC236}">
                <a16:creationId xmlns:a16="http://schemas.microsoft.com/office/drawing/2014/main" id="{151DB9B1-D674-4D62-9397-EF92FBB760EB}"/>
              </a:ext>
            </a:extLst>
          </p:cNvPr>
          <p:cNvSpPr>
            <a:spLocks noGrp="1"/>
          </p:cNvSpPr>
          <p:nvPr>
            <p:ph idx="1"/>
          </p:nvPr>
        </p:nvSpPr>
        <p:spPr/>
        <p:txBody>
          <a:bodyPr/>
          <a:lstStyle/>
          <a:p>
            <a:pPr>
              <a:buFont typeface="Wingdings" panose="05000000000000000000" pitchFamily="2" charset="2"/>
              <a:buChar char="§"/>
            </a:pPr>
            <a:r>
              <a:rPr lang="nl-NL"/>
              <a:t> Het bestaat in de kern uit twee bestanddelen</a:t>
            </a:r>
          </a:p>
          <a:p>
            <a:pPr marL="457200" indent="-457200">
              <a:buAutoNum type="arabicParenR"/>
            </a:pPr>
            <a:r>
              <a:rPr lang="nl-NL"/>
              <a:t>Een zelflerend algoritme</a:t>
            </a:r>
          </a:p>
          <a:p>
            <a:pPr marL="457200" indent="-457200">
              <a:buAutoNum type="arabicParenR"/>
            </a:pPr>
            <a:endParaRPr lang="nl-NL"/>
          </a:p>
          <a:p>
            <a:pPr marL="457200" indent="-457200">
              <a:buAutoNum type="arabicParenR"/>
            </a:pPr>
            <a:r>
              <a:rPr lang="nl-NL"/>
              <a:t>Data analyse</a:t>
            </a:r>
          </a:p>
          <a:p>
            <a:endParaRPr lang="nl-NL"/>
          </a:p>
          <a:p>
            <a:r>
              <a:rPr lang="nl-NL" b="1"/>
              <a:t>AI</a:t>
            </a:r>
            <a:r>
              <a:rPr lang="nl-NL"/>
              <a:t> kan zelfstandig beslissingen nemen als reactie op impulsen of data. </a:t>
            </a:r>
            <a:r>
              <a:rPr lang="nl-NL" b="1"/>
              <a:t>Het is geïmiteerd menselijk denkvermogen. </a:t>
            </a:r>
          </a:p>
          <a:p>
            <a:endParaRPr lang="nl-NL" b="1"/>
          </a:p>
          <a:p>
            <a:r>
              <a:rPr lang="nl-NL" b="1"/>
              <a:t>Machine Learning</a:t>
            </a:r>
          </a:p>
          <a:p>
            <a:pPr marL="0" indent="0">
              <a:buNone/>
            </a:pPr>
            <a:r>
              <a:rPr lang="nl-NL">
                <a:solidFill>
                  <a:schemeClr val="tx1"/>
                </a:solidFill>
              </a:rPr>
              <a:t>Door te leren van hun eigen fouten, leveren ze een beter resultaat. Je spreekt dan ook wel van </a:t>
            </a:r>
            <a:r>
              <a:rPr lang="nl-NL" i="1">
                <a:solidFill>
                  <a:schemeClr val="tx1"/>
                </a:solidFill>
              </a:rPr>
              <a:t>Machine Learning</a:t>
            </a:r>
            <a:endParaRPr lang="nl-NL" b="1"/>
          </a:p>
          <a:p>
            <a:endParaRPr lang="nl-NL"/>
          </a:p>
        </p:txBody>
      </p:sp>
      <p:pic>
        <p:nvPicPr>
          <p:cNvPr id="5" name="Picture 4" descr="Het nieuwe Kasteel | Kasteel.gro | Digitale werkplaats Groningen 2019">
            <a:extLst>
              <a:ext uri="{FF2B5EF4-FFF2-40B4-BE49-F238E27FC236}">
                <a16:creationId xmlns:a16="http://schemas.microsoft.com/office/drawing/2014/main" id="{E23EBA10-BE33-4A0F-9E99-437B27C08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et nieuwe Kasteel | Kasteel.gro | Digitale werkplaats Groningen 2019">
            <a:extLst>
              <a:ext uri="{FF2B5EF4-FFF2-40B4-BE49-F238E27FC236}">
                <a16:creationId xmlns:a16="http://schemas.microsoft.com/office/drawing/2014/main" id="{B591FA89-3D73-4B4B-823C-A8290F6E5F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0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5420F-0DF0-4146-A156-5625F78642AB}"/>
              </a:ext>
            </a:extLst>
          </p:cNvPr>
          <p:cNvSpPr>
            <a:spLocks noGrp="1"/>
          </p:cNvSpPr>
          <p:nvPr>
            <p:ph type="title"/>
          </p:nvPr>
        </p:nvSpPr>
        <p:spPr/>
        <p:txBody>
          <a:bodyPr/>
          <a:lstStyle/>
          <a:p>
            <a:r>
              <a:rPr lang="nl-NL"/>
              <a:t>Filmpje</a:t>
            </a:r>
          </a:p>
        </p:txBody>
      </p:sp>
      <p:pic>
        <p:nvPicPr>
          <p:cNvPr id="5" name="Picture 4" descr="Het nieuwe Kasteel | Kasteel.gro | Digitale werkplaats Groningen 2019">
            <a:extLst>
              <a:ext uri="{FF2B5EF4-FFF2-40B4-BE49-F238E27FC236}">
                <a16:creationId xmlns:a16="http://schemas.microsoft.com/office/drawing/2014/main" id="{CE6EADA2-1790-42E7-975C-7F6A38173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et nieuwe Kasteel | Kasteel.gro | Digitale werkplaats Groningen 2019">
            <a:extLst>
              <a:ext uri="{FF2B5EF4-FFF2-40B4-BE49-F238E27FC236}">
                <a16:creationId xmlns:a16="http://schemas.microsoft.com/office/drawing/2014/main" id="{EC836AFB-7720-4B29-833A-F4D713A752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inhoud 3">
            <a:extLst>
              <a:ext uri="{FF2B5EF4-FFF2-40B4-BE49-F238E27FC236}">
                <a16:creationId xmlns:a16="http://schemas.microsoft.com/office/drawing/2014/main" id="{B5A12FD2-D5D4-48F5-9281-E77063EFE17C}"/>
              </a:ext>
            </a:extLst>
          </p:cNvPr>
          <p:cNvSpPr>
            <a:spLocks noGrp="1"/>
          </p:cNvSpPr>
          <p:nvPr>
            <p:ph idx="1"/>
          </p:nvPr>
        </p:nvSpPr>
        <p:spPr/>
        <p:txBody>
          <a:bodyPr anchor="t"/>
          <a:lstStyle/>
          <a:p>
            <a:r>
              <a:rPr lang="nl-NL"/>
              <a:t>Geeft uitleg over wat AI nauw eigenlijk is.</a:t>
            </a:r>
          </a:p>
          <a:p>
            <a:endParaRPr lang="nl-NL"/>
          </a:p>
          <a:p>
            <a:endParaRPr lang="nl-NL"/>
          </a:p>
        </p:txBody>
      </p:sp>
      <p:pic>
        <p:nvPicPr>
          <p:cNvPr id="8" name="Afbeelding 7">
            <a:hlinkClick r:id="rId5"/>
            <a:extLst>
              <a:ext uri="{FF2B5EF4-FFF2-40B4-BE49-F238E27FC236}">
                <a16:creationId xmlns:a16="http://schemas.microsoft.com/office/drawing/2014/main" id="{BE5B4463-62D0-481B-BF8F-990BF10F9416}"/>
              </a:ext>
            </a:extLst>
          </p:cNvPr>
          <p:cNvPicPr>
            <a:picLocks noChangeAspect="1"/>
          </p:cNvPicPr>
          <p:nvPr/>
        </p:nvPicPr>
        <p:blipFill>
          <a:blip r:embed="rId6"/>
          <a:stretch>
            <a:fillRect/>
          </a:stretch>
        </p:blipFill>
        <p:spPr>
          <a:xfrm>
            <a:off x="4648200" y="1614487"/>
            <a:ext cx="5353050" cy="4014788"/>
          </a:xfrm>
          <a:prstGeom prst="rect">
            <a:avLst/>
          </a:prstGeom>
        </p:spPr>
      </p:pic>
      <p:sp>
        <p:nvSpPr>
          <p:cNvPr id="9" name="Tekstvak 8">
            <a:extLst>
              <a:ext uri="{FF2B5EF4-FFF2-40B4-BE49-F238E27FC236}">
                <a16:creationId xmlns:a16="http://schemas.microsoft.com/office/drawing/2014/main" id="{84612FA8-EA50-4F7E-85E1-36EB4CF1A38B}"/>
              </a:ext>
            </a:extLst>
          </p:cNvPr>
          <p:cNvSpPr txBox="1"/>
          <p:nvPr/>
        </p:nvSpPr>
        <p:spPr>
          <a:xfrm>
            <a:off x="4648200" y="5629275"/>
            <a:ext cx="3868367" cy="369332"/>
          </a:xfrm>
          <a:prstGeom prst="rect">
            <a:avLst/>
          </a:prstGeom>
          <a:noFill/>
        </p:spPr>
        <p:txBody>
          <a:bodyPr wrap="none" rtlCol="0">
            <a:spAutoFit/>
          </a:bodyPr>
          <a:lstStyle/>
          <a:p>
            <a:r>
              <a:rPr lang="nl-NL" i="1"/>
              <a:t>Klik op afbeelding voor weergave video.</a:t>
            </a:r>
          </a:p>
        </p:txBody>
      </p:sp>
    </p:spTree>
    <p:extLst>
      <p:ext uri="{BB962C8B-B14F-4D97-AF65-F5344CB8AC3E}">
        <p14:creationId xmlns:p14="http://schemas.microsoft.com/office/powerpoint/2010/main" val="3918211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88B2BF-8F38-4AC1-A96E-CCA9EEEA6AE4}"/>
              </a:ext>
            </a:extLst>
          </p:cNvPr>
          <p:cNvSpPr>
            <a:spLocks noGrp="1"/>
          </p:cNvSpPr>
          <p:nvPr>
            <p:ph type="title"/>
          </p:nvPr>
        </p:nvSpPr>
        <p:spPr/>
        <p:txBody>
          <a:bodyPr/>
          <a:lstStyle/>
          <a:p>
            <a:r>
              <a:rPr lang="nl-NL"/>
              <a:t>Mind map</a:t>
            </a:r>
          </a:p>
        </p:txBody>
      </p:sp>
      <p:sp>
        <p:nvSpPr>
          <p:cNvPr id="3" name="Tijdelijke aanduiding voor inhoud 2">
            <a:extLst>
              <a:ext uri="{FF2B5EF4-FFF2-40B4-BE49-F238E27FC236}">
                <a16:creationId xmlns:a16="http://schemas.microsoft.com/office/drawing/2014/main" id="{9980379F-A4EA-4302-B6CB-515C9AE377A5}"/>
              </a:ext>
            </a:extLst>
          </p:cNvPr>
          <p:cNvSpPr>
            <a:spLocks noGrp="1"/>
          </p:cNvSpPr>
          <p:nvPr>
            <p:ph idx="1"/>
          </p:nvPr>
        </p:nvSpPr>
        <p:spPr>
          <a:xfrm>
            <a:off x="3869268" y="4535904"/>
            <a:ext cx="7315200" cy="1448843"/>
          </a:xfrm>
        </p:spPr>
        <p:txBody>
          <a:bodyPr/>
          <a:lstStyle/>
          <a:p>
            <a:r>
              <a:rPr lang="nl-NL"/>
              <a:t>Waaraan denk jij als je AI hoort?</a:t>
            </a:r>
          </a:p>
        </p:txBody>
      </p:sp>
      <p:pic>
        <p:nvPicPr>
          <p:cNvPr id="4" name="Picture 4" descr="Het nieuwe Kasteel | Kasteel.gro | Digitale werkplaats Groningen 2019">
            <a:extLst>
              <a:ext uri="{FF2B5EF4-FFF2-40B4-BE49-F238E27FC236}">
                <a16:creationId xmlns:a16="http://schemas.microsoft.com/office/drawing/2014/main" id="{53494821-7329-452B-869E-31B4AC760F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C0C2B3D7-2A47-4EE6-A1C3-57637F6FCF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163355"/>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12 stappen voor een goede business-mindmap">
            <a:extLst>
              <a:ext uri="{FF2B5EF4-FFF2-40B4-BE49-F238E27FC236}">
                <a16:creationId xmlns:a16="http://schemas.microsoft.com/office/drawing/2014/main" id="{2B5E6D14-91EF-4445-943F-2A8B9BC7FD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7937" y="864108"/>
            <a:ext cx="6063916" cy="3638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126786"/>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4ED6E9FCE191479359C05D88A372A6" ma:contentTypeVersion="38" ma:contentTypeDescription="Een nieuw document maken." ma:contentTypeScope="" ma:versionID="6cf6b26b7b7e720e2597251af37f9349">
  <xsd:schema xmlns:xsd="http://www.w3.org/2001/XMLSchema" xmlns:xs="http://www.w3.org/2001/XMLSchema" xmlns:p="http://schemas.microsoft.com/office/2006/metadata/properties" xmlns:ns2="90ed0bb7-21c4-4f64-a81e-213c1120bb52" xmlns:ns3="29155f51-7762-430c-9a21-f70f21876669" targetNamespace="http://schemas.microsoft.com/office/2006/metadata/properties" ma:root="true" ma:fieldsID="8da7241c918e9c166715bcd32240e11c" ns2:_="" ns3:_="">
    <xsd:import namespace="90ed0bb7-21c4-4f64-a81e-213c1120bb52"/>
    <xsd:import namespace="29155f51-7762-430c-9a21-f70f2187666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Leaders" minOccurs="0"/>
                <xsd:element ref="ns2:Members" minOccurs="0"/>
                <xsd:element ref="ns2:Member_Groups" minOccurs="0"/>
                <xsd:element ref="ns2:Invited_Leaders" minOccurs="0"/>
                <xsd:element ref="ns2:Invited_Members" minOccurs="0"/>
                <xsd:element ref="ns2:Has_Leaders_Only_SectionGroup"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ed0bb7-21c4-4f64-a81e-213c1120bb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NotebookType" ma:index="14" nillable="true" ma:displayName="Notebook Type" ma:internalName="NotebookType">
      <xsd:simpleType>
        <xsd:restriction base="dms:Text"/>
      </xsd:simpleType>
    </xsd:element>
    <xsd:element name="FolderType" ma:index="15" nillable="true" ma:displayName="Folder Type" ma:internalName="FolderType">
      <xsd:simpleType>
        <xsd:restriction base="dms:Text"/>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msChannelId" ma:index="18" nillable="true" ma:displayName="Teams Channel Id" ma:internalName="TeamsChannelId">
      <xsd:simpleType>
        <xsd:restriction base="dms:Text"/>
      </xsd:simpleType>
    </xsd:element>
    <xsd:element name="Owner" ma:index="19"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0" nillable="true" ma:displayName="Math Settings" ma:internalName="Math_Settings">
      <xsd:simpleType>
        <xsd:restriction base="dms:Text"/>
      </xsd:simpleType>
    </xsd:element>
    <xsd:element name="DefaultSectionNames" ma:index="21" nillable="true" ma:displayName="Default Section Names" ma:internalName="DefaultSectionNames">
      <xsd:simpleType>
        <xsd:restriction base="dms:Note">
          <xsd:maxLength value="255"/>
        </xsd:restriction>
      </xsd:simpleType>
    </xsd:element>
    <xsd:element name="Templates" ma:index="22" nillable="true" ma:displayName="Templates" ma:internalName="Templates">
      <xsd:simpleType>
        <xsd:restriction base="dms:Note">
          <xsd:maxLength value="255"/>
        </xsd:restriction>
      </xsd:simpleType>
    </xsd:element>
    <xsd:element name="Teachers" ma:index="2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6" nillable="true" ma:displayName="Distribution Groups" ma:internalName="Distribution_Groups">
      <xsd:simpleType>
        <xsd:restriction base="dms:Note">
          <xsd:maxLength value="255"/>
        </xsd:restriction>
      </xsd:simpleType>
    </xsd:element>
    <xsd:element name="LMS_Mappings" ma:index="27" nillable="true" ma:displayName="LMS Mappings" ma:internalName="LMS_Mappings">
      <xsd:simpleType>
        <xsd:restriction base="dms:Note">
          <xsd:maxLength value="255"/>
        </xsd:restriction>
      </xsd:simpleType>
    </xsd:element>
    <xsd:element name="Invited_Teachers" ma:index="28" nillable="true" ma:displayName="Invited Teachers" ma:internalName="Invited_Teachers">
      <xsd:simpleType>
        <xsd:restriction base="dms:Note">
          <xsd:maxLength value="255"/>
        </xsd:restriction>
      </xsd:simpleType>
    </xsd:element>
    <xsd:element name="Invited_Students" ma:index="29" nillable="true" ma:displayName="Invited Students" ma:internalName="Invited_Students">
      <xsd:simpleType>
        <xsd:restriction base="dms:Note">
          <xsd:maxLength value="255"/>
        </xsd:restriction>
      </xsd:simpleType>
    </xsd:element>
    <xsd:element name="Self_Registration_Enabled" ma:index="30" nillable="true" ma:displayName="Self Registration Enabled" ma:internalName="Self_Registration_Enabled">
      <xsd:simpleType>
        <xsd:restriction base="dms:Boolean"/>
      </xsd:simpleType>
    </xsd:element>
    <xsd:element name="Has_Teacher_Only_SectionGroup" ma:index="31" nillable="true" ma:displayName="Has Teacher Only SectionGroup" ma:internalName="Has_Teacher_Only_SectionGroup">
      <xsd:simpleType>
        <xsd:restriction base="dms:Boolean"/>
      </xsd:simpleType>
    </xsd:element>
    <xsd:element name="Is_Collaboration_Space_Locked" ma:index="32" nillable="true" ma:displayName="Is Collaboration Space Locked" ma:internalName="Is_Collaboration_Space_Locked">
      <xsd:simpleType>
        <xsd:restriction base="dms:Boolean"/>
      </xsd:simpleType>
    </xsd:element>
    <xsd:element name="IsNotebookLocked" ma:index="33" nillable="true" ma:displayName="Is Notebook Locked" ma:internalName="IsNotebookLocked">
      <xsd:simpleType>
        <xsd:restriction base="dms:Boolean"/>
      </xsd:simpleType>
    </xsd:element>
    <xsd:element name="Leaders" ma:index="34"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5"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6"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37" nillable="true" ma:displayName="Invited Leaders" ma:internalName="Invited_Leaders">
      <xsd:simpleType>
        <xsd:restriction base="dms:Note">
          <xsd:maxLength value="255"/>
        </xsd:restriction>
      </xsd:simpleType>
    </xsd:element>
    <xsd:element name="Invited_Members" ma:index="38" nillable="true" ma:displayName="Invited Members" ma:internalName="Invited_Members">
      <xsd:simpleType>
        <xsd:restriction base="dms:Note">
          <xsd:maxLength value="255"/>
        </xsd:restriction>
      </xsd:simpleType>
    </xsd:element>
    <xsd:element name="Has_Leaders_Only_SectionGroup" ma:index="39" nillable="true" ma:displayName="Has Leaders Only SectionGroup" ma:internalName="Has_Leaders_Only_SectionGroup">
      <xsd:simpleType>
        <xsd:restriction base="dms:Boolean"/>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EventHashCode" ma:index="41" nillable="true" ma:displayName="MediaServiceEventHashCode" ma:hidden="true" ma:internalName="MediaServiceEventHashCode" ma:readOnly="true">
      <xsd:simpleType>
        <xsd:restriction base="dms:Text"/>
      </xsd:simpleType>
    </xsd:element>
    <xsd:element name="MediaServiceOCR" ma:index="42" nillable="true" ma:displayName="Extracted Text" ma:internalName="MediaServiceOCR" ma:readOnly="true">
      <xsd:simpleType>
        <xsd:restriction base="dms:Note">
          <xsd:maxLength value="255"/>
        </xsd:restriction>
      </xsd:simpleType>
    </xsd:element>
    <xsd:element name="MediaServiceAutoKeyPoints" ma:index="43" nillable="true" ma:displayName="MediaServiceAutoKeyPoints" ma:hidden="true" ma:internalName="MediaServiceAutoKeyPoints" ma:readOnly="true">
      <xsd:simpleType>
        <xsd:restriction base="dms:Note"/>
      </xsd:simpleType>
    </xsd:element>
    <xsd:element name="MediaServiceKeyPoints" ma:index="44" nillable="true" ma:displayName="KeyPoints" ma:internalName="MediaServiceKeyPoints" ma:readOnly="true">
      <xsd:simpleType>
        <xsd:restriction base="dms:Note">
          <xsd:maxLength value="255"/>
        </xsd:restriction>
      </xsd:simpleType>
    </xsd:element>
    <xsd:element name="MediaLengthInSeconds" ma:index="4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9155f51-7762-430c-9a21-f70f21876669"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vited_Leaders xmlns="90ed0bb7-21c4-4f64-a81e-213c1120bb52" xsi:nil="true"/>
    <NotebookType xmlns="90ed0bb7-21c4-4f64-a81e-213c1120bb52" xsi:nil="true"/>
    <FolderType xmlns="90ed0bb7-21c4-4f64-a81e-213c1120bb52" xsi:nil="true"/>
    <Student_Groups xmlns="90ed0bb7-21c4-4f64-a81e-213c1120bb52">
      <UserInfo>
        <DisplayName/>
        <AccountId xsi:nil="true"/>
        <AccountType/>
      </UserInfo>
    </Student_Groups>
    <TeamsChannelId xmlns="90ed0bb7-21c4-4f64-a81e-213c1120bb52" xsi:nil="true"/>
    <Students xmlns="90ed0bb7-21c4-4f64-a81e-213c1120bb52">
      <UserInfo>
        <DisplayName/>
        <AccountId xsi:nil="true"/>
        <AccountType/>
      </UserInfo>
    </Students>
    <Distribution_Groups xmlns="90ed0bb7-21c4-4f64-a81e-213c1120bb52" xsi:nil="true"/>
    <DefaultSectionNames xmlns="90ed0bb7-21c4-4f64-a81e-213c1120bb52" xsi:nil="true"/>
    <Is_Collaboration_Space_Locked xmlns="90ed0bb7-21c4-4f64-a81e-213c1120bb52" xsi:nil="true"/>
    <AppVersion xmlns="90ed0bb7-21c4-4f64-a81e-213c1120bb52" xsi:nil="true"/>
    <Invited_Students xmlns="90ed0bb7-21c4-4f64-a81e-213c1120bb52" xsi:nil="true"/>
    <IsNotebookLocked xmlns="90ed0bb7-21c4-4f64-a81e-213c1120bb52" xsi:nil="true"/>
    <Math_Settings xmlns="90ed0bb7-21c4-4f64-a81e-213c1120bb52" xsi:nil="true"/>
    <Self_Registration_Enabled xmlns="90ed0bb7-21c4-4f64-a81e-213c1120bb52" xsi:nil="true"/>
    <Has_Teacher_Only_SectionGroup xmlns="90ed0bb7-21c4-4f64-a81e-213c1120bb52" xsi:nil="true"/>
    <Members xmlns="90ed0bb7-21c4-4f64-a81e-213c1120bb52">
      <UserInfo>
        <DisplayName/>
        <AccountId xsi:nil="true"/>
        <AccountType/>
      </UserInfo>
    </Members>
    <Invited_Members xmlns="90ed0bb7-21c4-4f64-a81e-213c1120bb52" xsi:nil="true"/>
    <Invited_Teachers xmlns="90ed0bb7-21c4-4f64-a81e-213c1120bb52" xsi:nil="true"/>
    <Teachers xmlns="90ed0bb7-21c4-4f64-a81e-213c1120bb52">
      <UserInfo>
        <DisplayName/>
        <AccountId xsi:nil="true"/>
        <AccountType/>
      </UserInfo>
    </Teachers>
    <Templates xmlns="90ed0bb7-21c4-4f64-a81e-213c1120bb52" xsi:nil="true"/>
    <Member_Groups xmlns="90ed0bb7-21c4-4f64-a81e-213c1120bb52">
      <UserInfo>
        <DisplayName/>
        <AccountId xsi:nil="true"/>
        <AccountType/>
      </UserInfo>
    </Member_Groups>
    <Has_Leaders_Only_SectionGroup xmlns="90ed0bb7-21c4-4f64-a81e-213c1120bb52" xsi:nil="true"/>
    <LMS_Mappings xmlns="90ed0bb7-21c4-4f64-a81e-213c1120bb52" xsi:nil="true"/>
    <CultureName xmlns="90ed0bb7-21c4-4f64-a81e-213c1120bb52" xsi:nil="true"/>
    <Owner xmlns="90ed0bb7-21c4-4f64-a81e-213c1120bb52">
      <UserInfo>
        <DisplayName/>
        <AccountId xsi:nil="true"/>
        <AccountType/>
      </UserInfo>
    </Owner>
    <Leaders xmlns="90ed0bb7-21c4-4f64-a81e-213c1120bb52">
      <UserInfo>
        <DisplayName/>
        <AccountId xsi:nil="true"/>
        <AccountType/>
      </UserInfo>
    </Leaders>
  </documentManagement>
</p:properties>
</file>

<file path=customXml/itemProps1.xml><?xml version="1.0" encoding="utf-8"?>
<ds:datastoreItem xmlns:ds="http://schemas.openxmlformats.org/officeDocument/2006/customXml" ds:itemID="{AAD34F73-699D-43F0-BC07-64A978FF88B6}">
  <ds:schemaRefs>
    <ds:schemaRef ds:uri="http://schemas.microsoft.com/sharepoint/v3/contenttype/forms"/>
  </ds:schemaRefs>
</ds:datastoreItem>
</file>

<file path=customXml/itemProps2.xml><?xml version="1.0" encoding="utf-8"?>
<ds:datastoreItem xmlns:ds="http://schemas.openxmlformats.org/officeDocument/2006/customXml" ds:itemID="{1F7FB186-8B35-4C9B-9E14-1225EB14F72F}">
  <ds:schemaRefs>
    <ds:schemaRef ds:uri="29155f51-7762-430c-9a21-f70f21876669"/>
    <ds:schemaRef ds:uri="90ed0bb7-21c4-4f64-a81e-213c1120bb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54D988A-E849-4C86-B474-A30EA53F245F}">
  <ds:schemaRefs>
    <ds:schemaRef ds:uri="29155f51-7762-430c-9a21-f70f21876669"/>
    <ds:schemaRef ds:uri="90ed0bb7-21c4-4f64-a81e-213c1120bb5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Breedbeeld</PresentationFormat>
  <Slides>15</Slides>
  <Notes>13</Notes>
  <HiddenSlides>0</HiddenSlides>
  <ScaleCrop>false</ScaleCrop>
  <HeadingPairs>
    <vt:vector size="4" baseType="variant">
      <vt:variant>
        <vt:lpstr>Thema</vt:lpstr>
      </vt:variant>
      <vt:variant>
        <vt:i4>1</vt:i4>
      </vt:variant>
      <vt:variant>
        <vt:lpstr>Diatitels</vt:lpstr>
      </vt:variant>
      <vt:variant>
        <vt:i4>15</vt:i4>
      </vt:variant>
    </vt:vector>
  </HeadingPairs>
  <TitlesOfParts>
    <vt:vector size="16" baseType="lpstr">
      <vt:lpstr>Frame</vt:lpstr>
      <vt:lpstr>Hoe blijf je menselijk in een digitale wereld</vt:lpstr>
      <vt:lpstr>Vooruitblik</vt:lpstr>
      <vt:lpstr>Terugblik: Algoritmes</vt:lpstr>
      <vt:lpstr>Doel van de les</vt:lpstr>
      <vt:lpstr>Wat betekent AI?</vt:lpstr>
      <vt:lpstr>Zoek de verschillen</vt:lpstr>
      <vt:lpstr>Wat is AI? </vt:lpstr>
      <vt:lpstr>Filmpje</vt:lpstr>
      <vt:lpstr>Mind map</vt:lpstr>
      <vt:lpstr>Voordeel AI</vt:lpstr>
      <vt:lpstr>Risico van AI</vt:lpstr>
      <vt:lpstr>Stellingen</vt:lpstr>
      <vt:lpstr>Afronding</vt:lpstr>
      <vt:lpstr>Les doel</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blijf je menselijk in een digitale wereld</dc:title>
  <dc:creator>Marlies Blaauw</dc:creator>
  <cp:revision>4</cp:revision>
  <dcterms:created xsi:type="dcterms:W3CDTF">2020-10-06T15:32:08Z</dcterms:created>
  <dcterms:modified xsi:type="dcterms:W3CDTF">2022-06-07T11:49:35Z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0x010100E64ED6E9FCE191479359C05D88A372A6</vt:lpwstr>
  </property>
</Properties>
</file>